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79" r:id="rId9"/>
    <p:sldId id="280" r:id="rId10"/>
    <p:sldId id="261" r:id="rId11"/>
    <p:sldId id="266" r:id="rId12"/>
    <p:sldId id="270" r:id="rId13"/>
    <p:sldId id="268" r:id="rId14"/>
    <p:sldId id="271" r:id="rId15"/>
    <p:sldId id="273" r:id="rId16"/>
    <p:sldId id="274" r:id="rId17"/>
    <p:sldId id="272" r:id="rId18"/>
    <p:sldId id="281" r:id="rId19"/>
    <p:sldId id="282" r:id="rId20"/>
    <p:sldId id="262" r:id="rId21"/>
    <p:sldId id="263" r:id="rId22"/>
    <p:sldId id="264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  <a:srgbClr val="DCE9FC"/>
    <a:srgbClr val="007A23"/>
    <a:srgbClr val="4E7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1C4C55-DB66-4BC8-B479-C1E3A07BA431}" v="2091" dt="2024-05-21T08:06:41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TE Amara" userId="aef817ea-2546-4d4b-b740-6eaaa93de306" providerId="ADAL" clId="{401C4C55-DB66-4BC8-B479-C1E3A07BA431}"/>
    <pc:docChg chg="undo redo custSel addSld delSld modSld sldOrd modMainMaster">
      <pc:chgData name="KONTE Amara" userId="aef817ea-2546-4d4b-b740-6eaaa93de306" providerId="ADAL" clId="{401C4C55-DB66-4BC8-B479-C1E3A07BA431}" dt="2024-05-21T09:30:06.610" v="5736" actId="47"/>
      <pc:docMkLst>
        <pc:docMk/>
      </pc:docMkLst>
      <pc:sldChg chg="modSp mod">
        <pc:chgData name="KONTE Amara" userId="aef817ea-2546-4d4b-b740-6eaaa93de306" providerId="ADAL" clId="{401C4C55-DB66-4BC8-B479-C1E3A07BA431}" dt="2024-05-18T13:43:14.677" v="336" actId="14100"/>
        <pc:sldMkLst>
          <pc:docMk/>
          <pc:sldMk cId="4020384448" sldId="256"/>
        </pc:sldMkLst>
        <pc:spChg chg="mod">
          <ac:chgData name="KONTE Amara" userId="aef817ea-2546-4d4b-b740-6eaaa93de306" providerId="ADAL" clId="{401C4C55-DB66-4BC8-B479-C1E3A07BA431}" dt="2024-05-18T13:43:14.677" v="336" actId="14100"/>
          <ac:spMkLst>
            <pc:docMk/>
            <pc:sldMk cId="4020384448" sldId="256"/>
            <ac:spMk id="3" creationId="{630416A7-C256-2D67-43A0-D5996996FD53}"/>
          </ac:spMkLst>
        </pc:spChg>
      </pc:sldChg>
      <pc:sldChg chg="modSp mod modClrScheme chgLayout">
        <pc:chgData name="KONTE Amara" userId="aef817ea-2546-4d4b-b740-6eaaa93de306" providerId="ADAL" clId="{401C4C55-DB66-4BC8-B479-C1E3A07BA431}" dt="2024-05-18T21:03:17.965" v="3148" actId="20577"/>
        <pc:sldMkLst>
          <pc:docMk/>
          <pc:sldMk cId="2644963983" sldId="257"/>
        </pc:sldMkLst>
        <pc:spChg chg="mod ord">
          <ac:chgData name="KONTE Amara" userId="aef817ea-2546-4d4b-b740-6eaaa93de306" providerId="ADAL" clId="{401C4C55-DB66-4BC8-B479-C1E3A07BA431}" dt="2024-05-18T13:36:05.536" v="227" actId="700"/>
          <ac:spMkLst>
            <pc:docMk/>
            <pc:sldMk cId="2644963983" sldId="257"/>
            <ac:spMk id="2" creationId="{15A7D71E-A113-6149-92E5-A4A23085C14D}"/>
          </ac:spMkLst>
        </pc:spChg>
        <pc:spChg chg="mod ord">
          <ac:chgData name="KONTE Amara" userId="aef817ea-2546-4d4b-b740-6eaaa93de306" providerId="ADAL" clId="{401C4C55-DB66-4BC8-B479-C1E3A07BA431}" dt="2024-05-18T21:03:17.965" v="3148" actId="20577"/>
          <ac:spMkLst>
            <pc:docMk/>
            <pc:sldMk cId="2644963983" sldId="257"/>
            <ac:spMk id="3" creationId="{2BD28157-7247-4AA1-1C2F-188A9113FC3E}"/>
          </ac:spMkLst>
        </pc:spChg>
      </pc:sldChg>
      <pc:sldChg chg="modSp mod">
        <pc:chgData name="KONTE Amara" userId="aef817ea-2546-4d4b-b740-6eaaa93de306" providerId="ADAL" clId="{401C4C55-DB66-4BC8-B479-C1E3A07BA431}" dt="2024-05-20T19:38:39.092" v="5667" actId="1037"/>
        <pc:sldMkLst>
          <pc:docMk/>
          <pc:sldMk cId="1454899442" sldId="258"/>
        </pc:sldMkLst>
        <pc:spChg chg="mod">
          <ac:chgData name="KONTE Amara" userId="aef817ea-2546-4d4b-b740-6eaaa93de306" providerId="ADAL" clId="{401C4C55-DB66-4BC8-B479-C1E3A07BA431}" dt="2024-05-20T19:38:39.092" v="5667" actId="1037"/>
          <ac:spMkLst>
            <pc:docMk/>
            <pc:sldMk cId="1454899442" sldId="258"/>
            <ac:spMk id="3" creationId="{0EB64D21-774F-4865-CCD2-8DBDFB152A6E}"/>
          </ac:spMkLst>
        </pc:spChg>
      </pc:sldChg>
      <pc:sldChg chg="del">
        <pc:chgData name="KONTE Amara" userId="aef817ea-2546-4d4b-b740-6eaaa93de306" providerId="ADAL" clId="{401C4C55-DB66-4BC8-B479-C1E3A07BA431}" dt="2024-05-18T17:05:21.873" v="1795" actId="47"/>
        <pc:sldMkLst>
          <pc:docMk/>
          <pc:sldMk cId="495870297" sldId="259"/>
        </pc:sldMkLst>
      </pc:sldChg>
      <pc:sldChg chg="modSp del mod">
        <pc:chgData name="KONTE Amara" userId="aef817ea-2546-4d4b-b740-6eaaa93de306" providerId="ADAL" clId="{401C4C55-DB66-4BC8-B479-C1E3A07BA431}" dt="2024-05-18T21:02:56.461" v="3142" actId="47"/>
        <pc:sldMkLst>
          <pc:docMk/>
          <pc:sldMk cId="3022582520" sldId="260"/>
        </pc:sldMkLst>
        <pc:spChg chg="mod">
          <ac:chgData name="KONTE Amara" userId="aef817ea-2546-4d4b-b740-6eaaa93de306" providerId="ADAL" clId="{401C4C55-DB66-4BC8-B479-C1E3A07BA431}" dt="2024-05-18T20:24:27.288" v="2697" actId="20577"/>
          <ac:spMkLst>
            <pc:docMk/>
            <pc:sldMk cId="3022582520" sldId="260"/>
            <ac:spMk id="3" creationId="{0EB64D21-774F-4865-CCD2-8DBDFB152A6E}"/>
          </ac:spMkLst>
        </pc:spChg>
      </pc:sldChg>
      <pc:sldChg chg="addSp delSp modSp mod modTransition setBg">
        <pc:chgData name="KONTE Amara" userId="aef817ea-2546-4d4b-b740-6eaaa93de306" providerId="ADAL" clId="{401C4C55-DB66-4BC8-B479-C1E3A07BA431}" dt="2024-05-19T18:57:47.152" v="5220" actId="20577"/>
        <pc:sldMkLst>
          <pc:docMk/>
          <pc:sldMk cId="2220326508" sldId="261"/>
        </pc:sldMkLst>
        <pc:spChg chg="mod">
          <ac:chgData name="KONTE Amara" userId="aef817ea-2546-4d4b-b740-6eaaa93de306" providerId="ADAL" clId="{401C4C55-DB66-4BC8-B479-C1E3A07BA431}" dt="2024-05-19T18:57:15.320" v="5204" actId="27636"/>
          <ac:spMkLst>
            <pc:docMk/>
            <pc:sldMk cId="2220326508" sldId="261"/>
            <ac:spMk id="2" creationId="{3EC7ABC6-2F67-2698-BFB7-7F77B2101396}"/>
          </ac:spMkLst>
        </pc:spChg>
        <pc:spChg chg="mod">
          <ac:chgData name="KONTE Amara" userId="aef817ea-2546-4d4b-b740-6eaaa93de306" providerId="ADAL" clId="{401C4C55-DB66-4BC8-B479-C1E3A07BA431}" dt="2024-05-19T18:57:47.152" v="5220" actId="20577"/>
          <ac:spMkLst>
            <pc:docMk/>
            <pc:sldMk cId="2220326508" sldId="261"/>
            <ac:spMk id="3" creationId="{0EB64D21-774F-4865-CCD2-8DBDFB152A6E}"/>
          </ac:spMkLst>
        </pc:spChg>
        <pc:spChg chg="add del">
          <ac:chgData name="KONTE Amara" userId="aef817ea-2546-4d4b-b740-6eaaa93de306" providerId="ADAL" clId="{401C4C55-DB66-4BC8-B479-C1E3A07BA431}" dt="2024-05-18T13:37:14.720" v="235" actId="26606"/>
          <ac:spMkLst>
            <pc:docMk/>
            <pc:sldMk cId="2220326508" sldId="261"/>
            <ac:spMk id="9" creationId="{990D0034-F768-41E7-85D4-F38C4DE85770}"/>
          </ac:spMkLst>
        </pc:spChg>
        <pc:picChg chg="add del">
          <ac:chgData name="KONTE Amara" userId="aef817ea-2546-4d4b-b740-6eaaa93de306" providerId="ADAL" clId="{401C4C55-DB66-4BC8-B479-C1E3A07BA431}" dt="2024-05-18T13:37:14.720" v="235" actId="26606"/>
          <ac:picMkLst>
            <pc:docMk/>
            <pc:sldMk cId="2220326508" sldId="261"/>
            <ac:picMk id="5" creationId="{72853274-DB12-0F35-DE61-4C816C8A07A3}"/>
          </ac:picMkLst>
        </pc:picChg>
        <pc:cxnChg chg="add del">
          <ac:chgData name="KONTE Amara" userId="aef817ea-2546-4d4b-b740-6eaaa93de306" providerId="ADAL" clId="{401C4C55-DB66-4BC8-B479-C1E3A07BA431}" dt="2024-05-18T13:37:14.720" v="235" actId="26606"/>
          <ac:cxnSpMkLst>
            <pc:docMk/>
            <pc:sldMk cId="2220326508" sldId="261"/>
            <ac:cxnSpMk id="11" creationId="{5A0A5CF6-407C-4691-8122-49DF69D0020D}"/>
          </ac:cxnSpMkLst>
        </pc:cxnChg>
      </pc:sldChg>
      <pc:sldChg chg="modSp mod modTransition">
        <pc:chgData name="KONTE Amara" userId="aef817ea-2546-4d4b-b740-6eaaa93de306" providerId="ADAL" clId="{401C4C55-DB66-4BC8-B479-C1E3A07BA431}" dt="2024-05-20T19:41:54.527" v="5682"/>
        <pc:sldMkLst>
          <pc:docMk/>
          <pc:sldMk cId="2383891930" sldId="262"/>
        </pc:sldMkLst>
        <pc:spChg chg="mod">
          <ac:chgData name="KONTE Amara" userId="aef817ea-2546-4d4b-b740-6eaaa93de306" providerId="ADAL" clId="{401C4C55-DB66-4BC8-B479-C1E3A07BA431}" dt="2024-05-19T18:38:50.402" v="5075" actId="27636"/>
          <ac:spMkLst>
            <pc:docMk/>
            <pc:sldMk cId="2383891930" sldId="262"/>
            <ac:spMk id="2" creationId="{3EC7ABC6-2F67-2698-BFB7-7F77B2101396}"/>
          </ac:spMkLst>
        </pc:spChg>
        <pc:spChg chg="mod">
          <ac:chgData name="KONTE Amara" userId="aef817ea-2546-4d4b-b740-6eaaa93de306" providerId="ADAL" clId="{401C4C55-DB66-4BC8-B479-C1E3A07BA431}" dt="2024-05-20T19:41:54.527" v="5682"/>
          <ac:spMkLst>
            <pc:docMk/>
            <pc:sldMk cId="2383891930" sldId="262"/>
            <ac:spMk id="3" creationId="{0EB64D21-774F-4865-CCD2-8DBDFB152A6E}"/>
          </ac:spMkLst>
        </pc:spChg>
      </pc:sldChg>
      <pc:sldChg chg="modSp mod modTransition">
        <pc:chgData name="KONTE Amara" userId="aef817ea-2546-4d4b-b740-6eaaa93de306" providerId="ADAL" clId="{401C4C55-DB66-4BC8-B479-C1E3A07BA431}" dt="2024-05-20T19:28:45.929" v="5513" actId="33524"/>
        <pc:sldMkLst>
          <pc:docMk/>
          <pc:sldMk cId="1148932405" sldId="263"/>
        </pc:sldMkLst>
        <pc:spChg chg="mod">
          <ac:chgData name="KONTE Amara" userId="aef817ea-2546-4d4b-b740-6eaaa93de306" providerId="ADAL" clId="{401C4C55-DB66-4BC8-B479-C1E3A07BA431}" dt="2024-05-19T18:39:09.257" v="5092" actId="27636"/>
          <ac:spMkLst>
            <pc:docMk/>
            <pc:sldMk cId="1148932405" sldId="263"/>
            <ac:spMk id="2" creationId="{3EC7ABC6-2F67-2698-BFB7-7F77B2101396}"/>
          </ac:spMkLst>
        </pc:spChg>
        <pc:spChg chg="mod">
          <ac:chgData name="KONTE Amara" userId="aef817ea-2546-4d4b-b740-6eaaa93de306" providerId="ADAL" clId="{401C4C55-DB66-4BC8-B479-C1E3A07BA431}" dt="2024-05-20T19:28:45.929" v="5513" actId="33524"/>
          <ac:spMkLst>
            <pc:docMk/>
            <pc:sldMk cId="1148932405" sldId="263"/>
            <ac:spMk id="3" creationId="{0EB64D21-774F-4865-CCD2-8DBDFB152A6E}"/>
          </ac:spMkLst>
        </pc:spChg>
      </pc:sldChg>
      <pc:sldChg chg="addSp modSp mod modTransition">
        <pc:chgData name="KONTE Amara" userId="aef817ea-2546-4d4b-b740-6eaaa93de306" providerId="ADAL" clId="{401C4C55-DB66-4BC8-B479-C1E3A07BA431}" dt="2024-05-20T17:37:57.588" v="5458" actId="20577"/>
        <pc:sldMkLst>
          <pc:docMk/>
          <pc:sldMk cId="3379115491" sldId="264"/>
        </pc:sldMkLst>
        <pc:spChg chg="mod">
          <ac:chgData name="KONTE Amara" userId="aef817ea-2546-4d4b-b740-6eaaa93de306" providerId="ADAL" clId="{401C4C55-DB66-4BC8-B479-C1E3A07BA431}" dt="2024-05-19T18:37:39.001" v="4989" actId="403"/>
          <ac:spMkLst>
            <pc:docMk/>
            <pc:sldMk cId="3379115491" sldId="264"/>
            <ac:spMk id="2" creationId="{3EC7ABC6-2F67-2698-BFB7-7F77B2101396}"/>
          </ac:spMkLst>
        </pc:spChg>
        <pc:spChg chg="mod">
          <ac:chgData name="KONTE Amara" userId="aef817ea-2546-4d4b-b740-6eaaa93de306" providerId="ADAL" clId="{401C4C55-DB66-4BC8-B479-C1E3A07BA431}" dt="2024-05-20T17:37:57.588" v="5458" actId="20577"/>
          <ac:spMkLst>
            <pc:docMk/>
            <pc:sldMk cId="3379115491" sldId="264"/>
            <ac:spMk id="3" creationId="{0EB64D21-774F-4865-CCD2-8DBDFB152A6E}"/>
          </ac:spMkLst>
        </pc:spChg>
        <pc:spChg chg="add mod">
          <ac:chgData name="KONTE Amara" userId="aef817ea-2546-4d4b-b740-6eaaa93de306" providerId="ADAL" clId="{401C4C55-DB66-4BC8-B479-C1E3A07BA431}" dt="2024-05-19T18:38:38.015" v="5068" actId="20577"/>
          <ac:spMkLst>
            <pc:docMk/>
            <pc:sldMk cId="3379115491" sldId="264"/>
            <ac:spMk id="4" creationId="{5AF23900-F246-DA34-A2C5-D536C1D4D930}"/>
          </ac:spMkLst>
        </pc:spChg>
      </pc:sldChg>
      <pc:sldChg chg="modSp del mod">
        <pc:chgData name="KONTE Amara" userId="aef817ea-2546-4d4b-b740-6eaaa93de306" providerId="ADAL" clId="{401C4C55-DB66-4BC8-B479-C1E3A07BA431}" dt="2024-05-18T21:03:03.479" v="3143" actId="47"/>
        <pc:sldMkLst>
          <pc:docMk/>
          <pc:sldMk cId="2142840383" sldId="265"/>
        </pc:sldMkLst>
        <pc:spChg chg="mod">
          <ac:chgData name="KONTE Amara" userId="aef817ea-2546-4d4b-b740-6eaaa93de306" providerId="ADAL" clId="{401C4C55-DB66-4BC8-B479-C1E3A07BA431}" dt="2024-05-18T18:45:34.055" v="1879" actId="20577"/>
          <ac:spMkLst>
            <pc:docMk/>
            <pc:sldMk cId="2142840383" sldId="265"/>
            <ac:spMk id="5" creationId="{A3B256D4-A50C-1A3B-713A-AEF9DBAE0ABD}"/>
          </ac:spMkLst>
        </pc:spChg>
      </pc:sldChg>
      <pc:sldChg chg="addSp delSp modSp mod modTransition modAnim">
        <pc:chgData name="KONTE Amara" userId="aef817ea-2546-4d4b-b740-6eaaa93de306" providerId="ADAL" clId="{401C4C55-DB66-4BC8-B479-C1E3A07BA431}" dt="2024-05-19T18:43:13.251" v="5164" actId="20577"/>
        <pc:sldMkLst>
          <pc:docMk/>
          <pc:sldMk cId="3035991217" sldId="266"/>
        </pc:sldMkLst>
        <pc:spChg chg="mod">
          <ac:chgData name="KONTE Amara" userId="aef817ea-2546-4d4b-b740-6eaaa93de306" providerId="ADAL" clId="{401C4C55-DB66-4BC8-B479-C1E3A07BA431}" dt="2024-05-18T14:13:03.122" v="586" actId="207"/>
          <ac:spMkLst>
            <pc:docMk/>
            <pc:sldMk cId="3035991217" sldId="266"/>
            <ac:spMk id="2" creationId="{11857CBB-771A-ABDB-2C0B-934A6663380D}"/>
          </ac:spMkLst>
        </pc:spChg>
        <pc:spChg chg="add mod">
          <ac:chgData name="KONTE Amara" userId="aef817ea-2546-4d4b-b740-6eaaa93de306" providerId="ADAL" clId="{401C4C55-DB66-4BC8-B479-C1E3A07BA431}" dt="2024-05-18T13:48:43.012" v="350" actId="1076"/>
          <ac:spMkLst>
            <pc:docMk/>
            <pc:sldMk cId="3035991217" sldId="266"/>
            <ac:spMk id="3" creationId="{5DC387F9-681B-D6EB-0C2A-16CCEEFD6745}"/>
          </ac:spMkLst>
        </pc:spChg>
        <pc:spChg chg="add mod">
          <ac:chgData name="KONTE Amara" userId="aef817ea-2546-4d4b-b740-6eaaa93de306" providerId="ADAL" clId="{401C4C55-DB66-4BC8-B479-C1E3A07BA431}" dt="2024-05-19T09:37:31.024" v="3467" actId="20577"/>
          <ac:spMkLst>
            <pc:docMk/>
            <pc:sldMk cId="3035991217" sldId="266"/>
            <ac:spMk id="4" creationId="{928F4BB9-19D2-A19C-3C82-8217B55DEA67}"/>
          </ac:spMkLst>
        </pc:spChg>
        <pc:spChg chg="add mod">
          <ac:chgData name="KONTE Amara" userId="aef817ea-2546-4d4b-b740-6eaaa93de306" providerId="ADAL" clId="{401C4C55-DB66-4BC8-B479-C1E3A07BA431}" dt="2024-05-19T09:21:19.823" v="3244" actId="20577"/>
          <ac:spMkLst>
            <pc:docMk/>
            <pc:sldMk cId="3035991217" sldId="266"/>
            <ac:spMk id="7" creationId="{73136DFB-1FF8-62E7-2EE2-73BBA4FE64C2}"/>
          </ac:spMkLst>
        </pc:spChg>
        <pc:spChg chg="add mod">
          <ac:chgData name="KONTE Amara" userId="aef817ea-2546-4d4b-b740-6eaaa93de306" providerId="ADAL" clId="{401C4C55-DB66-4BC8-B479-C1E3A07BA431}" dt="2024-05-19T18:43:13.251" v="5164" actId="20577"/>
          <ac:spMkLst>
            <pc:docMk/>
            <pc:sldMk cId="3035991217" sldId="266"/>
            <ac:spMk id="8" creationId="{89666B54-0E1D-48D7-DDBB-DFD01DD3A56F}"/>
          </ac:spMkLst>
        </pc:spChg>
        <pc:spChg chg="add mod">
          <ac:chgData name="KONTE Amara" userId="aef817ea-2546-4d4b-b740-6eaaa93de306" providerId="ADAL" clId="{401C4C55-DB66-4BC8-B479-C1E3A07BA431}" dt="2024-05-19T09:27:34.470" v="3383" actId="20577"/>
          <ac:spMkLst>
            <pc:docMk/>
            <pc:sldMk cId="3035991217" sldId="266"/>
            <ac:spMk id="10" creationId="{9BE28BF0-1475-E6A7-3C65-DE3DBF89B464}"/>
          </ac:spMkLst>
        </pc:spChg>
        <pc:spChg chg="add mod">
          <ac:chgData name="KONTE Amara" userId="aef817ea-2546-4d4b-b740-6eaaa93de306" providerId="ADAL" clId="{401C4C55-DB66-4BC8-B479-C1E3A07BA431}" dt="2024-05-19T09:30:24.783" v="3433" actId="20577"/>
          <ac:spMkLst>
            <pc:docMk/>
            <pc:sldMk cId="3035991217" sldId="266"/>
            <ac:spMk id="11" creationId="{A04675B4-5588-0F7C-7032-7B2122C64F35}"/>
          </ac:spMkLst>
        </pc:spChg>
        <pc:spChg chg="add mod">
          <ac:chgData name="KONTE Amara" userId="aef817ea-2546-4d4b-b740-6eaaa93de306" providerId="ADAL" clId="{401C4C55-DB66-4BC8-B479-C1E3A07BA431}" dt="2024-05-19T09:39:21.005" v="3498" actId="20577"/>
          <ac:spMkLst>
            <pc:docMk/>
            <pc:sldMk cId="3035991217" sldId="266"/>
            <ac:spMk id="18" creationId="{809003FA-CD4D-B788-5307-D627D303467D}"/>
          </ac:spMkLst>
        </pc:spChg>
        <pc:spChg chg="mod">
          <ac:chgData name="KONTE Amara" userId="aef817ea-2546-4d4b-b740-6eaaa93de306" providerId="ADAL" clId="{401C4C55-DB66-4BC8-B479-C1E3A07BA431}" dt="2024-05-18T13:45:42.105" v="342" actId="14100"/>
          <ac:spMkLst>
            <pc:docMk/>
            <pc:sldMk cId="3035991217" sldId="266"/>
            <ac:spMk id="23" creationId="{D3BA1DD6-A841-B079-FAFF-EA3862372823}"/>
          </ac:spMkLst>
        </pc:spChg>
        <pc:picChg chg="add del mod">
          <ac:chgData name="KONTE Amara" userId="aef817ea-2546-4d4b-b740-6eaaa93de306" providerId="ADAL" clId="{401C4C55-DB66-4BC8-B479-C1E3A07BA431}" dt="2024-05-19T11:25:20.643" v="3522" actId="21"/>
          <ac:picMkLst>
            <pc:docMk/>
            <pc:sldMk cId="3035991217" sldId="266"/>
            <ac:picMk id="6" creationId="{6CC6830B-0F0B-F6C0-E215-514753525C11}"/>
          </ac:picMkLst>
        </pc:picChg>
      </pc:sldChg>
      <pc:sldChg chg="addSp delSp modSp mod modTransition modAnim">
        <pc:chgData name="KONTE Amara" userId="aef817ea-2546-4d4b-b740-6eaaa93de306" providerId="ADAL" clId="{401C4C55-DB66-4BC8-B479-C1E3A07BA431}" dt="2024-05-21T07:56:09.014" v="5687" actId="115"/>
        <pc:sldMkLst>
          <pc:docMk/>
          <pc:sldMk cId="1258607971" sldId="268"/>
        </pc:sldMkLst>
        <pc:spChg chg="mod">
          <ac:chgData name="KONTE Amara" userId="aef817ea-2546-4d4b-b740-6eaaa93de306" providerId="ADAL" clId="{401C4C55-DB66-4BC8-B479-C1E3A07BA431}" dt="2024-05-18T14:12:35.309" v="557" actId="1037"/>
          <ac:spMkLst>
            <pc:docMk/>
            <pc:sldMk cId="1258607971" sldId="268"/>
            <ac:spMk id="2" creationId="{32EE7282-D140-0EA1-8869-7CA067EE9A7E}"/>
          </ac:spMkLst>
        </pc:spChg>
        <pc:spChg chg="add del mod">
          <ac:chgData name="KONTE Amara" userId="aef817ea-2546-4d4b-b740-6eaaa93de306" providerId="ADAL" clId="{401C4C55-DB66-4BC8-B479-C1E3A07BA431}" dt="2024-05-18T13:10:21.879" v="31" actId="478"/>
          <ac:spMkLst>
            <pc:docMk/>
            <pc:sldMk cId="1258607971" sldId="268"/>
            <ac:spMk id="13" creationId="{BBE677DB-4209-2E3E-38D9-FFA5A39C991E}"/>
          </ac:spMkLst>
        </pc:spChg>
        <pc:spChg chg="add mod">
          <ac:chgData name="KONTE Amara" userId="aef817ea-2546-4d4b-b740-6eaaa93de306" providerId="ADAL" clId="{401C4C55-DB66-4BC8-B479-C1E3A07BA431}" dt="2024-05-18T13:11:27.124" v="51" actId="207"/>
          <ac:spMkLst>
            <pc:docMk/>
            <pc:sldMk cId="1258607971" sldId="268"/>
            <ac:spMk id="15" creationId="{063574D1-3703-8CE8-63FA-B153709075E3}"/>
          </ac:spMkLst>
        </pc:spChg>
        <pc:spChg chg="mod">
          <ac:chgData name="KONTE Amara" userId="aef817ea-2546-4d4b-b740-6eaaa93de306" providerId="ADAL" clId="{401C4C55-DB66-4BC8-B479-C1E3A07BA431}" dt="2024-05-18T13:02:04.877" v="4" actId="20577"/>
          <ac:spMkLst>
            <pc:docMk/>
            <pc:sldMk cId="1258607971" sldId="268"/>
            <ac:spMk id="17" creationId="{836A49C5-93A6-AF41-0094-A1357CE69E9B}"/>
          </ac:spMkLst>
        </pc:spChg>
        <pc:spChg chg="add mod">
          <ac:chgData name="KONTE Amara" userId="aef817ea-2546-4d4b-b740-6eaaa93de306" providerId="ADAL" clId="{401C4C55-DB66-4BC8-B479-C1E3A07BA431}" dt="2024-05-18T13:15:00.447" v="60" actId="1076"/>
          <ac:spMkLst>
            <pc:docMk/>
            <pc:sldMk cId="1258607971" sldId="268"/>
            <ac:spMk id="18" creationId="{31408C2F-0B5B-E54C-F8F3-F2F90B5A55BB}"/>
          </ac:spMkLst>
        </pc:spChg>
        <pc:spChg chg="add mod">
          <ac:chgData name="KONTE Amara" userId="aef817ea-2546-4d4b-b740-6eaaa93de306" providerId="ADAL" clId="{401C4C55-DB66-4BC8-B479-C1E3A07BA431}" dt="2024-05-18T13:17:30.884" v="71" actId="1076"/>
          <ac:spMkLst>
            <pc:docMk/>
            <pc:sldMk cId="1258607971" sldId="268"/>
            <ac:spMk id="20" creationId="{FD3E69C1-F7B4-4472-BBB4-943C4E85A949}"/>
          </ac:spMkLst>
        </pc:spChg>
        <pc:spChg chg="add mod">
          <ac:chgData name="KONTE Amara" userId="aef817ea-2546-4d4b-b740-6eaaa93de306" providerId="ADAL" clId="{401C4C55-DB66-4BC8-B479-C1E3A07BA431}" dt="2024-05-18T13:17:17.394" v="68" actId="571"/>
          <ac:spMkLst>
            <pc:docMk/>
            <pc:sldMk cId="1258607971" sldId="268"/>
            <ac:spMk id="21" creationId="{DB4C87B1-B4DE-E177-1D0F-000B09E6A289}"/>
          </ac:spMkLst>
        </pc:spChg>
        <pc:spChg chg="add mod">
          <ac:chgData name="KONTE Amara" userId="aef817ea-2546-4d4b-b740-6eaaa93de306" providerId="ADAL" clId="{401C4C55-DB66-4BC8-B479-C1E3A07BA431}" dt="2024-05-18T16:17:01.048" v="1538" actId="1076"/>
          <ac:spMkLst>
            <pc:docMk/>
            <pc:sldMk cId="1258607971" sldId="268"/>
            <ac:spMk id="26" creationId="{798F3DDD-25F9-1AF5-B9DC-822422C61871}"/>
          </ac:spMkLst>
        </pc:spChg>
        <pc:spChg chg="add mod">
          <ac:chgData name="KONTE Amara" userId="aef817ea-2546-4d4b-b740-6eaaa93de306" providerId="ADAL" clId="{401C4C55-DB66-4BC8-B479-C1E3A07BA431}" dt="2024-05-18T16:17:37.198" v="1575" actId="1076"/>
          <ac:spMkLst>
            <pc:docMk/>
            <pc:sldMk cId="1258607971" sldId="268"/>
            <ac:spMk id="27" creationId="{7A3D990A-3B15-CFD4-016F-6953977BB553}"/>
          </ac:spMkLst>
        </pc:spChg>
        <pc:spChg chg="add mod">
          <ac:chgData name="KONTE Amara" userId="aef817ea-2546-4d4b-b740-6eaaa93de306" providerId="ADAL" clId="{401C4C55-DB66-4BC8-B479-C1E3A07BA431}" dt="2024-05-21T07:56:09.014" v="5687" actId="115"/>
          <ac:spMkLst>
            <pc:docMk/>
            <pc:sldMk cId="1258607971" sldId="268"/>
            <ac:spMk id="28" creationId="{647D9334-1D8B-1EB6-62BA-EB5C3C354742}"/>
          </ac:spMkLst>
        </pc:spChg>
        <pc:spChg chg="add del">
          <ac:chgData name="KONTE Amara" userId="aef817ea-2546-4d4b-b740-6eaaa93de306" providerId="ADAL" clId="{401C4C55-DB66-4BC8-B479-C1E3A07BA431}" dt="2024-05-18T16:19:39.084" v="1591" actId="22"/>
          <ac:spMkLst>
            <pc:docMk/>
            <pc:sldMk cId="1258607971" sldId="268"/>
            <ac:spMk id="30" creationId="{47A72B32-5D90-27D9-7A78-6F822549F893}"/>
          </ac:spMkLst>
        </pc:spChg>
        <pc:spChg chg="add mod">
          <ac:chgData name="KONTE Amara" userId="aef817ea-2546-4d4b-b740-6eaaa93de306" providerId="ADAL" clId="{401C4C55-DB66-4BC8-B479-C1E3A07BA431}" dt="2024-05-18T16:19:47.088" v="1592"/>
          <ac:spMkLst>
            <pc:docMk/>
            <pc:sldMk cId="1258607971" sldId="268"/>
            <ac:spMk id="31" creationId="{99A683D9-DDC0-973E-42F6-D6B237BF3856}"/>
          </ac:spMkLst>
        </pc:spChg>
        <pc:spChg chg="add mod">
          <ac:chgData name="KONTE Amara" userId="aef817ea-2546-4d4b-b740-6eaaa93de306" providerId="ADAL" clId="{401C4C55-DB66-4BC8-B479-C1E3A07BA431}" dt="2024-05-18T16:21:33.205" v="1649" actId="1076"/>
          <ac:spMkLst>
            <pc:docMk/>
            <pc:sldMk cId="1258607971" sldId="268"/>
            <ac:spMk id="32" creationId="{5304C0D9-43D5-63F8-2F0C-E54539B7C24B}"/>
          </ac:spMkLst>
        </pc:spChg>
        <pc:spChg chg="add mod modVis">
          <ac:chgData name="KONTE Amara" userId="aef817ea-2546-4d4b-b740-6eaaa93de306" providerId="ADAL" clId="{401C4C55-DB66-4BC8-B479-C1E3A07BA431}" dt="2024-05-18T16:26:08.793" v="1689" actId="14430"/>
          <ac:spMkLst>
            <pc:docMk/>
            <pc:sldMk cId="1258607971" sldId="268"/>
            <ac:spMk id="33" creationId="{984A58B2-3333-6240-DD7C-7C6A3EC500F9}"/>
          </ac:spMkLst>
        </pc:spChg>
        <pc:spChg chg="add mod">
          <ac:chgData name="KONTE Amara" userId="aef817ea-2546-4d4b-b740-6eaaa93de306" providerId="ADAL" clId="{401C4C55-DB66-4BC8-B479-C1E3A07BA431}" dt="2024-05-18T16:25:49.506" v="1687" actId="1076"/>
          <ac:spMkLst>
            <pc:docMk/>
            <pc:sldMk cId="1258607971" sldId="268"/>
            <ac:spMk id="34" creationId="{82A024A7-7C48-6AB0-8420-4399D7435FB9}"/>
          </ac:spMkLst>
        </pc:spChg>
        <pc:spChg chg="add mod">
          <ac:chgData name="KONTE Amara" userId="aef817ea-2546-4d4b-b740-6eaaa93de306" providerId="ADAL" clId="{401C4C55-DB66-4BC8-B479-C1E3A07BA431}" dt="2024-05-18T16:28:18.877" v="1695" actId="1076"/>
          <ac:spMkLst>
            <pc:docMk/>
            <pc:sldMk cId="1258607971" sldId="268"/>
            <ac:spMk id="35" creationId="{BD5914C3-B79F-21E7-4714-1B755DD2D38B}"/>
          </ac:spMkLst>
        </pc:spChg>
        <pc:spChg chg="mod">
          <ac:chgData name="KONTE Amara" userId="aef817ea-2546-4d4b-b740-6eaaa93de306" providerId="ADAL" clId="{401C4C55-DB66-4BC8-B479-C1E3A07BA431}" dt="2024-05-18T13:02:24.291" v="20" actId="1035"/>
          <ac:spMkLst>
            <pc:docMk/>
            <pc:sldMk cId="1258607971" sldId="268"/>
            <ac:spMk id="38" creationId="{18F1283C-9A91-D1EA-AE4C-2F48BF012B42}"/>
          </ac:spMkLst>
        </pc:spChg>
        <pc:spChg chg="add mod">
          <ac:chgData name="KONTE Amara" userId="aef817ea-2546-4d4b-b740-6eaaa93de306" providerId="ADAL" clId="{401C4C55-DB66-4BC8-B479-C1E3A07BA431}" dt="2024-05-18T16:28:18.877" v="1695" actId="1076"/>
          <ac:spMkLst>
            <pc:docMk/>
            <pc:sldMk cId="1258607971" sldId="268"/>
            <ac:spMk id="39" creationId="{0E41A066-A372-26F7-D04A-E486645C79B6}"/>
          </ac:spMkLst>
        </pc:spChg>
        <pc:picChg chg="del">
          <ac:chgData name="KONTE Amara" userId="aef817ea-2546-4d4b-b740-6eaaa93de306" providerId="ADAL" clId="{401C4C55-DB66-4BC8-B479-C1E3A07BA431}" dt="2024-05-18T14:06:15.469" v="469" actId="478"/>
          <ac:picMkLst>
            <pc:docMk/>
            <pc:sldMk cId="1258607971" sldId="268"/>
            <ac:picMk id="7" creationId="{38D80F51-C569-459A-BFDE-424690D87677}"/>
          </ac:picMkLst>
        </pc:picChg>
        <pc:picChg chg="del">
          <ac:chgData name="KONTE Amara" userId="aef817ea-2546-4d4b-b740-6eaaa93de306" providerId="ADAL" clId="{401C4C55-DB66-4BC8-B479-C1E3A07BA431}" dt="2024-05-18T14:06:15.469" v="469" actId="478"/>
          <ac:picMkLst>
            <pc:docMk/>
            <pc:sldMk cId="1258607971" sldId="268"/>
            <ac:picMk id="2054" creationId="{52EC9213-D7CF-5960-7C24-A1B7BBBC01EC}"/>
          </ac:picMkLst>
        </pc:picChg>
        <pc:picChg chg="del mod">
          <ac:chgData name="KONTE Amara" userId="aef817ea-2546-4d4b-b740-6eaaa93de306" providerId="ADAL" clId="{401C4C55-DB66-4BC8-B479-C1E3A07BA431}" dt="2024-05-18T14:06:15.469" v="469" actId="478"/>
          <ac:picMkLst>
            <pc:docMk/>
            <pc:sldMk cId="1258607971" sldId="268"/>
            <ac:picMk id="2060" creationId="{DA072C5A-E950-FFF8-26DE-A49ABBB0558E}"/>
          </ac:picMkLst>
        </pc:picChg>
        <pc:cxnChg chg="add mod">
          <ac:chgData name="KONTE Amara" userId="aef817ea-2546-4d4b-b740-6eaaa93de306" providerId="ADAL" clId="{401C4C55-DB66-4BC8-B479-C1E3A07BA431}" dt="2024-05-18T13:04:18.930" v="24" actId="1582"/>
          <ac:cxnSpMkLst>
            <pc:docMk/>
            <pc:sldMk cId="1258607971" sldId="268"/>
            <ac:cxnSpMk id="4" creationId="{9D7FA095-A390-78B5-14C4-ADC02F1F8F39}"/>
          </ac:cxnSpMkLst>
        </pc:cxnChg>
        <pc:cxnChg chg="add mod">
          <ac:chgData name="KONTE Amara" userId="aef817ea-2546-4d4b-b740-6eaaa93de306" providerId="ADAL" clId="{401C4C55-DB66-4BC8-B479-C1E3A07BA431}" dt="2024-05-18T13:04:18.930" v="24" actId="1582"/>
          <ac:cxnSpMkLst>
            <pc:docMk/>
            <pc:sldMk cId="1258607971" sldId="268"/>
            <ac:cxnSpMk id="12" creationId="{24F66909-EE2E-7F48-16F8-17CD9D80A5EF}"/>
          </ac:cxnSpMkLst>
        </pc:cxnChg>
        <pc:cxnChg chg="add mod">
          <ac:chgData name="KONTE Amara" userId="aef817ea-2546-4d4b-b740-6eaaa93de306" providerId="ADAL" clId="{401C4C55-DB66-4BC8-B479-C1E3A07BA431}" dt="2024-05-18T13:23:09.245" v="145" actId="693"/>
          <ac:cxnSpMkLst>
            <pc:docMk/>
            <pc:sldMk cId="1258607971" sldId="268"/>
            <ac:cxnSpMk id="22" creationId="{AF4CB1AB-7DBC-2ABB-9E80-5B0FE5794999}"/>
          </ac:cxnSpMkLst>
        </pc:cxnChg>
        <pc:cxnChg chg="add mod">
          <ac:chgData name="KONTE Amara" userId="aef817ea-2546-4d4b-b740-6eaaa93de306" providerId="ADAL" clId="{401C4C55-DB66-4BC8-B479-C1E3A07BA431}" dt="2024-05-18T13:23:19.165" v="146" actId="693"/>
          <ac:cxnSpMkLst>
            <pc:docMk/>
            <pc:sldMk cId="1258607971" sldId="268"/>
            <ac:cxnSpMk id="23" creationId="{8D1B9481-9654-E29F-8683-85429988A866}"/>
          </ac:cxnSpMkLst>
        </pc:cxnChg>
        <pc:cxnChg chg="add mod">
          <ac:chgData name="KONTE Amara" userId="aef817ea-2546-4d4b-b740-6eaaa93de306" providerId="ADAL" clId="{401C4C55-DB66-4BC8-B479-C1E3A07BA431}" dt="2024-05-18T13:28:59.143" v="208" actId="1036"/>
          <ac:cxnSpMkLst>
            <pc:docMk/>
            <pc:sldMk cId="1258607971" sldId="268"/>
            <ac:cxnSpMk id="24" creationId="{64C1C0B9-2794-5EC8-A541-00E67C9B4CDE}"/>
          </ac:cxnSpMkLst>
        </pc:cxnChg>
        <pc:cxnChg chg="add mod">
          <ac:chgData name="KONTE Amara" userId="aef817ea-2546-4d4b-b740-6eaaa93de306" providerId="ADAL" clId="{401C4C55-DB66-4BC8-B479-C1E3A07BA431}" dt="2024-05-18T13:28:38.576" v="205" actId="693"/>
          <ac:cxnSpMkLst>
            <pc:docMk/>
            <pc:sldMk cId="1258607971" sldId="268"/>
            <ac:cxnSpMk id="25" creationId="{DB669C79-E7A8-FA47-AA60-64B6FF9E96C3}"/>
          </ac:cxnSpMkLst>
        </pc:cxnChg>
        <pc:cxnChg chg="mod">
          <ac:chgData name="KONTE Amara" userId="aef817ea-2546-4d4b-b740-6eaaa93de306" providerId="ADAL" clId="{401C4C55-DB66-4BC8-B479-C1E3A07BA431}" dt="2024-05-18T13:04:18.930" v="24" actId="1582"/>
          <ac:cxnSpMkLst>
            <pc:docMk/>
            <pc:sldMk cId="1258607971" sldId="268"/>
            <ac:cxnSpMk id="40" creationId="{4E317193-FCEC-21C0-D5A7-EAB33BFBC851}"/>
          </ac:cxnSpMkLst>
        </pc:cxnChg>
        <pc:cxnChg chg="mod">
          <ac:chgData name="KONTE Amara" userId="aef817ea-2546-4d4b-b740-6eaaa93de306" providerId="ADAL" clId="{401C4C55-DB66-4BC8-B479-C1E3A07BA431}" dt="2024-05-19T10:00:37.034" v="3513" actId="1038"/>
          <ac:cxnSpMkLst>
            <pc:docMk/>
            <pc:sldMk cId="1258607971" sldId="268"/>
            <ac:cxnSpMk id="42" creationId="{D3C405A9-2223-E6AA-E119-DA4C88DEAE92}"/>
          </ac:cxnSpMkLst>
        </pc:cxnChg>
      </pc:sldChg>
      <pc:sldChg chg="addSp delSp modSp new del mod modAnim">
        <pc:chgData name="KONTE Amara" userId="aef817ea-2546-4d4b-b740-6eaaa93de306" providerId="ADAL" clId="{401C4C55-DB66-4BC8-B479-C1E3A07BA431}" dt="2024-05-18T15:55:16.825" v="1356" actId="47"/>
        <pc:sldMkLst>
          <pc:docMk/>
          <pc:sldMk cId="451205098" sldId="269"/>
        </pc:sldMkLst>
        <pc:spChg chg="mod">
          <ac:chgData name="KONTE Amara" userId="aef817ea-2546-4d4b-b740-6eaaa93de306" providerId="ADAL" clId="{401C4C55-DB66-4BC8-B479-C1E3A07BA431}" dt="2024-05-18T15:01:20.474" v="1118" actId="20577"/>
          <ac:spMkLst>
            <pc:docMk/>
            <pc:sldMk cId="451205098" sldId="269"/>
            <ac:spMk id="2" creationId="{7CBCEC7B-BA1A-EAD9-21FF-A540A389861B}"/>
          </ac:spMkLst>
        </pc:spChg>
        <pc:spChg chg="del">
          <ac:chgData name="KONTE Amara" userId="aef817ea-2546-4d4b-b740-6eaaa93de306" providerId="ADAL" clId="{401C4C55-DB66-4BC8-B479-C1E3A07BA431}" dt="2024-05-18T13:35:02.819" v="225"/>
          <ac:spMkLst>
            <pc:docMk/>
            <pc:sldMk cId="451205098" sldId="269"/>
            <ac:spMk id="3" creationId="{966CB654-2AC9-5390-3E7F-2E5DBFFC9BB9}"/>
          </ac:spMkLst>
        </pc:spChg>
        <pc:spChg chg="add del mod">
          <ac:chgData name="KONTE Amara" userId="aef817ea-2546-4d4b-b740-6eaaa93de306" providerId="ADAL" clId="{401C4C55-DB66-4BC8-B479-C1E3A07BA431}" dt="2024-05-18T14:24:25.634" v="587" actId="478"/>
          <ac:spMkLst>
            <pc:docMk/>
            <pc:sldMk cId="451205098" sldId="269"/>
            <ac:spMk id="13" creationId="{DB404DFB-66C5-E198-28EB-258310B817F0}"/>
          </ac:spMkLst>
        </pc:spChg>
        <pc:spChg chg="add mod ord">
          <ac:chgData name="KONTE Amara" userId="aef817ea-2546-4d4b-b740-6eaaa93de306" providerId="ADAL" clId="{401C4C55-DB66-4BC8-B479-C1E3A07BA431}" dt="2024-05-18T14:46:12.117" v="972" actId="1076"/>
          <ac:spMkLst>
            <pc:docMk/>
            <pc:sldMk cId="451205098" sldId="269"/>
            <ac:spMk id="16" creationId="{1CF285F2-0094-14C6-BBD7-11AD4574B2DC}"/>
          </ac:spMkLst>
        </pc:spChg>
        <pc:spChg chg="add del mod ord">
          <ac:chgData name="KONTE Amara" userId="aef817ea-2546-4d4b-b740-6eaaa93de306" providerId="ADAL" clId="{401C4C55-DB66-4BC8-B479-C1E3A07BA431}" dt="2024-05-18T14:36:29.178" v="734" actId="478"/>
          <ac:spMkLst>
            <pc:docMk/>
            <pc:sldMk cId="451205098" sldId="269"/>
            <ac:spMk id="17" creationId="{11F77698-F143-EEEA-958C-CE05F5D8E529}"/>
          </ac:spMkLst>
        </pc:spChg>
        <pc:spChg chg="add del mod ord">
          <ac:chgData name="KONTE Amara" userId="aef817ea-2546-4d4b-b740-6eaaa93de306" providerId="ADAL" clId="{401C4C55-DB66-4BC8-B479-C1E3A07BA431}" dt="2024-05-18T14:36:33.932" v="737" actId="478"/>
          <ac:spMkLst>
            <pc:docMk/>
            <pc:sldMk cId="451205098" sldId="269"/>
            <ac:spMk id="18" creationId="{5CDA7F0B-1F2F-DE41-AAA6-CEBBD1BBF8DF}"/>
          </ac:spMkLst>
        </pc:spChg>
        <pc:spChg chg="add mod">
          <ac:chgData name="KONTE Amara" userId="aef817ea-2546-4d4b-b740-6eaaa93de306" providerId="ADAL" clId="{401C4C55-DB66-4BC8-B479-C1E3A07BA431}" dt="2024-05-18T14:34:26.269" v="644"/>
          <ac:spMkLst>
            <pc:docMk/>
            <pc:sldMk cId="451205098" sldId="269"/>
            <ac:spMk id="19" creationId="{94AB5B5C-CA98-2AD7-C7CF-E5EE1077F44D}"/>
          </ac:spMkLst>
        </pc:spChg>
        <pc:spChg chg="add mod">
          <ac:chgData name="KONTE Amara" userId="aef817ea-2546-4d4b-b740-6eaaa93de306" providerId="ADAL" clId="{401C4C55-DB66-4BC8-B479-C1E3A07BA431}" dt="2024-05-18T14:46:12.117" v="972" actId="1076"/>
          <ac:spMkLst>
            <pc:docMk/>
            <pc:sldMk cId="451205098" sldId="269"/>
            <ac:spMk id="20" creationId="{47512F95-0556-B513-A0D4-30941DBCD923}"/>
          </ac:spMkLst>
        </pc:spChg>
        <pc:spChg chg="add mod">
          <ac:chgData name="KONTE Amara" userId="aef817ea-2546-4d4b-b740-6eaaa93de306" providerId="ADAL" clId="{401C4C55-DB66-4BC8-B479-C1E3A07BA431}" dt="2024-05-18T14:46:34.970" v="975" actId="1076"/>
          <ac:spMkLst>
            <pc:docMk/>
            <pc:sldMk cId="451205098" sldId="269"/>
            <ac:spMk id="21" creationId="{21F787FE-AAEB-FB13-63C8-564D92CF6791}"/>
          </ac:spMkLst>
        </pc:spChg>
        <pc:spChg chg="add mod ord">
          <ac:chgData name="KONTE Amara" userId="aef817ea-2546-4d4b-b740-6eaaa93de306" providerId="ADAL" clId="{401C4C55-DB66-4BC8-B479-C1E3A07BA431}" dt="2024-05-18T14:46:34.970" v="975" actId="1076"/>
          <ac:spMkLst>
            <pc:docMk/>
            <pc:sldMk cId="451205098" sldId="269"/>
            <ac:spMk id="22" creationId="{CA31ACD4-44D7-3FFC-F98E-F04F022E7B5E}"/>
          </ac:spMkLst>
        </pc:spChg>
        <pc:spChg chg="add mod ord">
          <ac:chgData name="KONTE Amara" userId="aef817ea-2546-4d4b-b740-6eaaa93de306" providerId="ADAL" clId="{401C4C55-DB66-4BC8-B479-C1E3A07BA431}" dt="2024-05-18T14:54:47.702" v="1029" actId="1035"/>
          <ac:spMkLst>
            <pc:docMk/>
            <pc:sldMk cId="451205098" sldId="269"/>
            <ac:spMk id="23" creationId="{8166409E-5491-0C65-7D3B-3046F453F56C}"/>
          </ac:spMkLst>
        </pc:spChg>
        <pc:spChg chg="add mod">
          <ac:chgData name="KONTE Amara" userId="aef817ea-2546-4d4b-b740-6eaaa93de306" providerId="ADAL" clId="{401C4C55-DB66-4BC8-B479-C1E3A07BA431}" dt="2024-05-18T14:37:17.042" v="749"/>
          <ac:spMkLst>
            <pc:docMk/>
            <pc:sldMk cId="451205098" sldId="269"/>
            <ac:spMk id="24" creationId="{15AFA8B6-7206-5222-9272-D433316896E0}"/>
          </ac:spMkLst>
        </pc:spChg>
        <pc:spChg chg="add mod">
          <ac:chgData name="KONTE Amara" userId="aef817ea-2546-4d4b-b740-6eaaa93de306" providerId="ADAL" clId="{401C4C55-DB66-4BC8-B479-C1E3A07BA431}" dt="2024-05-18T14:54:47.702" v="1029" actId="1035"/>
          <ac:spMkLst>
            <pc:docMk/>
            <pc:sldMk cId="451205098" sldId="269"/>
            <ac:spMk id="25" creationId="{6D8DC84D-D532-9553-06C5-E1ED7155F5B9}"/>
          </ac:spMkLst>
        </pc:spChg>
        <pc:spChg chg="add mod">
          <ac:chgData name="KONTE Amara" userId="aef817ea-2546-4d4b-b740-6eaaa93de306" providerId="ADAL" clId="{401C4C55-DB66-4BC8-B479-C1E3A07BA431}" dt="2024-05-18T14:58:02.985" v="1049" actId="1076"/>
          <ac:spMkLst>
            <pc:docMk/>
            <pc:sldMk cId="451205098" sldId="269"/>
            <ac:spMk id="26" creationId="{A503985D-0243-E761-C7A2-58991E4B3774}"/>
          </ac:spMkLst>
        </pc:spChg>
        <pc:spChg chg="add mod">
          <ac:chgData name="KONTE Amara" userId="aef817ea-2546-4d4b-b740-6eaaa93de306" providerId="ADAL" clId="{401C4C55-DB66-4BC8-B479-C1E3A07BA431}" dt="2024-05-18T15:00:36.911" v="1094" actId="1036"/>
          <ac:spMkLst>
            <pc:docMk/>
            <pc:sldMk cId="451205098" sldId="269"/>
            <ac:spMk id="27" creationId="{8C2565EA-F753-D6F7-DF7B-F0A73A1B619A}"/>
          </ac:spMkLst>
        </pc:spChg>
        <pc:spChg chg="add del mod ord">
          <ac:chgData name="KONTE Amara" userId="aef817ea-2546-4d4b-b740-6eaaa93de306" providerId="ADAL" clId="{401C4C55-DB66-4BC8-B479-C1E3A07BA431}" dt="2024-05-18T14:53:47.288" v="1017" actId="478"/>
          <ac:spMkLst>
            <pc:docMk/>
            <pc:sldMk cId="451205098" sldId="269"/>
            <ac:spMk id="28" creationId="{2C092DB3-F047-7CF3-47A7-1B6A76EA1DE1}"/>
          </ac:spMkLst>
        </pc:spChg>
        <pc:spChg chg="add del mod">
          <ac:chgData name="KONTE Amara" userId="aef817ea-2546-4d4b-b740-6eaaa93de306" providerId="ADAL" clId="{401C4C55-DB66-4BC8-B479-C1E3A07BA431}" dt="2024-05-18T14:53:41.337" v="1013" actId="478"/>
          <ac:spMkLst>
            <pc:docMk/>
            <pc:sldMk cId="451205098" sldId="269"/>
            <ac:spMk id="29" creationId="{A1C87425-603A-119C-6632-3744AACB2642}"/>
          </ac:spMkLst>
        </pc:spChg>
        <pc:spChg chg="add del mod ord">
          <ac:chgData name="KONTE Amara" userId="aef817ea-2546-4d4b-b740-6eaaa93de306" providerId="ADAL" clId="{401C4C55-DB66-4BC8-B479-C1E3A07BA431}" dt="2024-05-18T14:53:46.056" v="1016" actId="478"/>
          <ac:spMkLst>
            <pc:docMk/>
            <pc:sldMk cId="451205098" sldId="269"/>
            <ac:spMk id="33" creationId="{6EE86313-DBDA-8B6F-F76E-F708EC2D77EE}"/>
          </ac:spMkLst>
        </pc:spChg>
        <pc:spChg chg="add del mod">
          <ac:chgData name="KONTE Amara" userId="aef817ea-2546-4d4b-b740-6eaaa93de306" providerId="ADAL" clId="{401C4C55-DB66-4BC8-B479-C1E3A07BA431}" dt="2024-05-18T14:53:42.878" v="1014" actId="478"/>
          <ac:spMkLst>
            <pc:docMk/>
            <pc:sldMk cId="451205098" sldId="269"/>
            <ac:spMk id="34" creationId="{7922621E-FB74-F71F-07B2-A21B6CE5EA67}"/>
          </ac:spMkLst>
        </pc:spChg>
        <pc:spChg chg="add del mod">
          <ac:chgData name="KONTE Amara" userId="aef817ea-2546-4d4b-b740-6eaaa93de306" providerId="ADAL" clId="{401C4C55-DB66-4BC8-B479-C1E3A07BA431}" dt="2024-05-18T14:53:44.740" v="1015" actId="478"/>
          <ac:spMkLst>
            <pc:docMk/>
            <pc:sldMk cId="451205098" sldId="269"/>
            <ac:spMk id="35" creationId="{FBDE07F4-0156-6FC0-076E-0913AB920283}"/>
          </ac:spMkLst>
        </pc:spChg>
        <pc:spChg chg="add del mod">
          <ac:chgData name="KONTE Amara" userId="aef817ea-2546-4d4b-b740-6eaaa93de306" providerId="ADAL" clId="{401C4C55-DB66-4BC8-B479-C1E3A07BA431}" dt="2024-05-18T14:53:34.997" v="1012" actId="478"/>
          <ac:spMkLst>
            <pc:docMk/>
            <pc:sldMk cId="451205098" sldId="269"/>
            <ac:spMk id="36" creationId="{B13DDE3C-7AE5-5FEC-30DF-C69D3606B5DB}"/>
          </ac:spMkLst>
        </pc:spChg>
        <pc:spChg chg="add mod">
          <ac:chgData name="KONTE Amara" userId="aef817ea-2546-4d4b-b740-6eaaa93de306" providerId="ADAL" clId="{401C4C55-DB66-4BC8-B479-C1E3A07BA431}" dt="2024-05-18T14:56:28.452" v="1038" actId="1076"/>
          <ac:spMkLst>
            <pc:docMk/>
            <pc:sldMk cId="451205098" sldId="269"/>
            <ac:spMk id="45" creationId="{B27636CB-4A5B-0A85-0BF3-8F9204EB978B}"/>
          </ac:spMkLst>
        </pc:spChg>
        <pc:spChg chg="add mod">
          <ac:chgData name="KONTE Amara" userId="aef817ea-2546-4d4b-b740-6eaaa93de306" providerId="ADAL" clId="{401C4C55-DB66-4BC8-B479-C1E3A07BA431}" dt="2024-05-18T14:58:31.334" v="1061" actId="164"/>
          <ac:spMkLst>
            <pc:docMk/>
            <pc:sldMk cId="451205098" sldId="269"/>
            <ac:spMk id="48" creationId="{B5132637-3E0D-716F-BC53-A4F3C069FB07}"/>
          </ac:spMkLst>
        </pc:spChg>
        <pc:grpChg chg="add mod">
          <ac:chgData name="KONTE Amara" userId="aef817ea-2546-4d4b-b740-6eaaa93de306" providerId="ADAL" clId="{401C4C55-DB66-4BC8-B479-C1E3A07BA431}" dt="2024-05-18T14:54:47.702" v="1029" actId="1035"/>
          <ac:grpSpMkLst>
            <pc:docMk/>
            <pc:sldMk cId="451205098" sldId="269"/>
            <ac:grpSpMk id="30" creationId="{CBE81654-AB92-1E7A-7D75-FA5B0617AD23}"/>
          </ac:grpSpMkLst>
        </pc:grpChg>
        <pc:grpChg chg="add mod">
          <ac:chgData name="KONTE Amara" userId="aef817ea-2546-4d4b-b740-6eaaa93de306" providerId="ADAL" clId="{401C4C55-DB66-4BC8-B479-C1E3A07BA431}" dt="2024-05-18T14:46:34.970" v="975" actId="1076"/>
          <ac:grpSpMkLst>
            <pc:docMk/>
            <pc:sldMk cId="451205098" sldId="269"/>
            <ac:grpSpMk id="31" creationId="{79B8758B-0B71-BCBD-C00A-A81D01DBE184}"/>
          </ac:grpSpMkLst>
        </pc:grpChg>
        <pc:grpChg chg="add mod">
          <ac:chgData name="KONTE Amara" userId="aef817ea-2546-4d4b-b740-6eaaa93de306" providerId="ADAL" clId="{401C4C55-DB66-4BC8-B479-C1E3A07BA431}" dt="2024-05-18T14:46:12.117" v="972" actId="1076"/>
          <ac:grpSpMkLst>
            <pc:docMk/>
            <pc:sldMk cId="451205098" sldId="269"/>
            <ac:grpSpMk id="32" creationId="{F68DB7F3-4A5E-6FF3-9301-EA4CF523604C}"/>
          </ac:grpSpMkLst>
        </pc:grpChg>
        <pc:grpChg chg="add mod">
          <ac:chgData name="KONTE Amara" userId="aef817ea-2546-4d4b-b740-6eaaa93de306" providerId="ADAL" clId="{401C4C55-DB66-4BC8-B479-C1E3A07BA431}" dt="2024-05-18T14:58:02.985" v="1049" actId="1076"/>
          <ac:grpSpMkLst>
            <pc:docMk/>
            <pc:sldMk cId="451205098" sldId="269"/>
            <ac:grpSpMk id="47" creationId="{4134D819-83A9-9B86-0351-90473B1B64F7}"/>
          </ac:grpSpMkLst>
        </pc:grpChg>
        <pc:grpChg chg="add mod">
          <ac:chgData name="KONTE Amara" userId="aef817ea-2546-4d4b-b740-6eaaa93de306" providerId="ADAL" clId="{401C4C55-DB66-4BC8-B479-C1E3A07BA431}" dt="2024-05-18T14:58:45.439" v="1062" actId="1076"/>
          <ac:grpSpMkLst>
            <pc:docMk/>
            <pc:sldMk cId="451205098" sldId="269"/>
            <ac:grpSpMk id="49" creationId="{B083E212-A0F7-4281-B845-6E4E1F9E9B84}"/>
          </ac:grpSpMkLst>
        </pc:grpChg>
        <pc:picChg chg="add del mod">
          <ac:chgData name="KONTE Amara" userId="aef817ea-2546-4d4b-b740-6eaaa93de306" providerId="ADAL" clId="{401C4C55-DB66-4BC8-B479-C1E3A07BA431}" dt="2024-05-18T13:57:44.953" v="423" actId="478"/>
          <ac:picMkLst>
            <pc:docMk/>
            <pc:sldMk cId="451205098" sldId="269"/>
            <ac:picMk id="4" creationId="{A6AC0802-FE48-99CD-7944-6583A3D7BF39}"/>
          </ac:picMkLst>
        </pc:picChg>
        <pc:picChg chg="add del mod">
          <ac:chgData name="KONTE Amara" userId="aef817ea-2546-4d4b-b740-6eaaa93de306" providerId="ADAL" clId="{401C4C55-DB66-4BC8-B479-C1E3A07BA431}" dt="2024-05-18T13:57:46.363" v="424" actId="478"/>
          <ac:picMkLst>
            <pc:docMk/>
            <pc:sldMk cId="451205098" sldId="269"/>
            <ac:picMk id="5" creationId="{0088FA35-CAD7-C9B5-4FA3-B6424D294C77}"/>
          </ac:picMkLst>
        </pc:picChg>
        <pc:picChg chg="add del mod">
          <ac:chgData name="KONTE Amara" userId="aef817ea-2546-4d4b-b740-6eaaa93de306" providerId="ADAL" clId="{401C4C55-DB66-4BC8-B479-C1E3A07BA431}" dt="2024-05-18T13:57:42.825" v="422" actId="478"/>
          <ac:picMkLst>
            <pc:docMk/>
            <pc:sldMk cId="451205098" sldId="269"/>
            <ac:picMk id="6" creationId="{9F8D70E0-1A9A-B0D4-F7D6-5F3130F000E6}"/>
          </ac:picMkLst>
        </pc:picChg>
        <pc:picChg chg="add mod">
          <ac:chgData name="KONTE Amara" userId="aef817ea-2546-4d4b-b740-6eaaa93de306" providerId="ADAL" clId="{401C4C55-DB66-4BC8-B479-C1E3A07BA431}" dt="2024-05-18T14:58:02.985" v="1049" actId="1076"/>
          <ac:picMkLst>
            <pc:docMk/>
            <pc:sldMk cId="451205098" sldId="269"/>
            <ac:picMk id="7" creationId="{A10049DE-9505-C9BF-833B-9FD41607FCEE}"/>
          </ac:picMkLst>
        </pc:picChg>
        <pc:picChg chg="add mod">
          <ac:chgData name="KONTE Amara" userId="aef817ea-2546-4d4b-b740-6eaaa93de306" providerId="ADAL" clId="{401C4C55-DB66-4BC8-B479-C1E3A07BA431}" dt="2024-05-18T14:46:12.117" v="972" actId="1076"/>
          <ac:picMkLst>
            <pc:docMk/>
            <pc:sldMk cId="451205098" sldId="269"/>
            <ac:picMk id="8" creationId="{6DA269E6-51DB-BB03-B283-1EF35A4F6C69}"/>
          </ac:picMkLst>
        </pc:picChg>
        <pc:picChg chg="add mod">
          <ac:chgData name="KONTE Amara" userId="aef817ea-2546-4d4b-b740-6eaaa93de306" providerId="ADAL" clId="{401C4C55-DB66-4BC8-B479-C1E3A07BA431}" dt="2024-05-18T14:46:34.970" v="975" actId="1076"/>
          <ac:picMkLst>
            <pc:docMk/>
            <pc:sldMk cId="451205098" sldId="269"/>
            <ac:picMk id="9" creationId="{A67742B7-6F48-1EB7-1BA7-D6BE96A9229D}"/>
          </ac:picMkLst>
        </pc:picChg>
        <pc:picChg chg="add mod">
          <ac:chgData name="KONTE Amara" userId="aef817ea-2546-4d4b-b740-6eaaa93de306" providerId="ADAL" clId="{401C4C55-DB66-4BC8-B479-C1E3A07BA431}" dt="2024-05-18T14:46:34.970" v="975" actId="1076"/>
          <ac:picMkLst>
            <pc:docMk/>
            <pc:sldMk cId="451205098" sldId="269"/>
            <ac:picMk id="10" creationId="{F7340C9A-A618-1375-D8C4-634144E2C778}"/>
          </ac:picMkLst>
        </pc:picChg>
        <pc:picChg chg="add mod">
          <ac:chgData name="KONTE Amara" userId="aef817ea-2546-4d4b-b740-6eaaa93de306" providerId="ADAL" clId="{401C4C55-DB66-4BC8-B479-C1E3A07BA431}" dt="2024-05-18T14:54:47.702" v="1029" actId="1035"/>
          <ac:picMkLst>
            <pc:docMk/>
            <pc:sldMk cId="451205098" sldId="269"/>
            <ac:picMk id="11" creationId="{9ADD9C92-5C53-90F5-69FF-B989141FE610}"/>
          </ac:picMkLst>
        </pc:picChg>
        <pc:picChg chg="add del mod">
          <ac:chgData name="KONTE Amara" userId="aef817ea-2546-4d4b-b740-6eaaa93de306" providerId="ADAL" clId="{401C4C55-DB66-4BC8-B479-C1E3A07BA431}" dt="2024-05-18T14:57:24.886" v="1044" actId="21"/>
          <ac:picMkLst>
            <pc:docMk/>
            <pc:sldMk cId="451205098" sldId="269"/>
            <ac:picMk id="12" creationId="{6CC6830B-0F0B-F6C0-E215-514753525C11}"/>
          </ac:picMkLst>
        </pc:picChg>
        <pc:picChg chg="add mod">
          <ac:chgData name="KONTE Amara" userId="aef817ea-2546-4d4b-b740-6eaaa93de306" providerId="ADAL" clId="{401C4C55-DB66-4BC8-B479-C1E3A07BA431}" dt="2024-05-18T14:58:31.334" v="1061" actId="164"/>
          <ac:picMkLst>
            <pc:docMk/>
            <pc:sldMk cId="451205098" sldId="269"/>
            <ac:picMk id="15" creationId="{250DB730-880F-602C-C831-0EBE4EF9A0E6}"/>
          </ac:picMkLst>
        </pc:picChg>
        <pc:picChg chg="add mod">
          <ac:chgData name="KONTE Amara" userId="aef817ea-2546-4d4b-b740-6eaaa93de306" providerId="ADAL" clId="{401C4C55-DB66-4BC8-B479-C1E3A07BA431}" dt="2024-05-18T14:44:02.025" v="962" actId="1076"/>
          <ac:picMkLst>
            <pc:docMk/>
            <pc:sldMk cId="451205098" sldId="269"/>
            <ac:picMk id="1026" creationId="{899CD19A-C63C-7F40-AD1C-304CDEC3E2C6}"/>
          </ac:picMkLst>
        </pc:picChg>
        <pc:picChg chg="add del mod">
          <ac:chgData name="KONTE Amara" userId="aef817ea-2546-4d4b-b740-6eaaa93de306" providerId="ADAL" clId="{401C4C55-DB66-4BC8-B479-C1E3A07BA431}" dt="2024-05-18T14:57:01.146" v="1039" actId="478"/>
          <ac:picMkLst>
            <pc:docMk/>
            <pc:sldMk cId="451205098" sldId="269"/>
            <ac:picMk id="1028" creationId="{EA1BE1DC-68B0-73CE-53B5-061BC337E663}"/>
          </ac:picMkLst>
        </pc:picChg>
        <pc:cxnChg chg="add mod">
          <ac:chgData name="KONTE Amara" userId="aef817ea-2546-4d4b-b740-6eaaa93de306" providerId="ADAL" clId="{401C4C55-DB66-4BC8-B479-C1E3A07BA431}" dt="2024-05-18T14:54:59.347" v="1030" actId="1582"/>
          <ac:cxnSpMkLst>
            <pc:docMk/>
            <pc:sldMk cId="451205098" sldId="269"/>
            <ac:cxnSpMk id="38" creationId="{C10223A7-D19A-62C7-B3AF-5C2B3F4492E1}"/>
          </ac:cxnSpMkLst>
        </pc:cxnChg>
        <pc:cxnChg chg="add mod">
          <ac:chgData name="KONTE Amara" userId="aef817ea-2546-4d4b-b740-6eaaa93de306" providerId="ADAL" clId="{401C4C55-DB66-4BC8-B479-C1E3A07BA431}" dt="2024-05-18T14:54:59.347" v="1030" actId="1582"/>
          <ac:cxnSpMkLst>
            <pc:docMk/>
            <pc:sldMk cId="451205098" sldId="269"/>
            <ac:cxnSpMk id="40" creationId="{1EE15E61-B64F-D3F4-73B2-CF492020F833}"/>
          </ac:cxnSpMkLst>
        </pc:cxnChg>
        <pc:cxnChg chg="add mod">
          <ac:chgData name="KONTE Amara" userId="aef817ea-2546-4d4b-b740-6eaaa93de306" providerId="ADAL" clId="{401C4C55-DB66-4BC8-B479-C1E3A07BA431}" dt="2024-05-18T14:56:23.576" v="1037" actId="14100"/>
          <ac:cxnSpMkLst>
            <pc:docMk/>
            <pc:sldMk cId="451205098" sldId="269"/>
            <ac:cxnSpMk id="42" creationId="{08D052C8-0A81-23B0-99A9-AB3832884E39}"/>
          </ac:cxnSpMkLst>
        </pc:cxnChg>
        <pc:cxnChg chg="add mod">
          <ac:chgData name="KONTE Amara" userId="aef817ea-2546-4d4b-b740-6eaaa93de306" providerId="ADAL" clId="{401C4C55-DB66-4BC8-B479-C1E3A07BA431}" dt="2024-05-18T14:59:28.096" v="1080" actId="1076"/>
          <ac:cxnSpMkLst>
            <pc:docMk/>
            <pc:sldMk cId="451205098" sldId="269"/>
            <ac:cxnSpMk id="50" creationId="{54B70965-8F6E-F3BF-469A-E07BC3BBDB9D}"/>
          </ac:cxnSpMkLst>
        </pc:cxnChg>
        <pc:cxnChg chg="add mod">
          <ac:chgData name="KONTE Amara" userId="aef817ea-2546-4d4b-b740-6eaaa93de306" providerId="ADAL" clId="{401C4C55-DB66-4BC8-B479-C1E3A07BA431}" dt="2024-05-18T15:00:21.187" v="1085" actId="208"/>
          <ac:cxnSpMkLst>
            <pc:docMk/>
            <pc:sldMk cId="451205098" sldId="269"/>
            <ac:cxnSpMk id="52" creationId="{47375408-2EF1-86BE-04F3-81FBBA775C06}"/>
          </ac:cxnSpMkLst>
        </pc:cxnChg>
      </pc:sldChg>
      <pc:sldChg chg="addSp delSp modSp new mod modTransition setBg modClrScheme addAnim delAnim modAnim setClrOvrMap chgLayout">
        <pc:chgData name="KONTE Amara" userId="aef817ea-2546-4d4b-b740-6eaaa93de306" providerId="ADAL" clId="{401C4C55-DB66-4BC8-B479-C1E3A07BA431}" dt="2024-05-18T13:45:18.158" v="337"/>
        <pc:sldMkLst>
          <pc:docMk/>
          <pc:sldMk cId="408359391" sldId="270"/>
        </pc:sldMkLst>
        <pc:spChg chg="del">
          <ac:chgData name="KONTE Amara" userId="aef817ea-2546-4d4b-b740-6eaaa93de306" providerId="ADAL" clId="{401C4C55-DB66-4BC8-B479-C1E3A07BA431}" dt="2024-05-18T13:37:36.444" v="237" actId="700"/>
          <ac:spMkLst>
            <pc:docMk/>
            <pc:sldMk cId="408359391" sldId="270"/>
            <ac:spMk id="2" creationId="{1DD8E8EE-38F6-FF20-E27F-6CD5B8FCAEFA}"/>
          </ac:spMkLst>
        </pc:spChg>
        <pc:spChg chg="del">
          <ac:chgData name="KONTE Amara" userId="aef817ea-2546-4d4b-b740-6eaaa93de306" providerId="ADAL" clId="{401C4C55-DB66-4BC8-B479-C1E3A07BA431}" dt="2024-05-18T13:37:36.444" v="237" actId="700"/>
          <ac:spMkLst>
            <pc:docMk/>
            <pc:sldMk cId="408359391" sldId="270"/>
            <ac:spMk id="3" creationId="{577622ED-C92C-B69B-FDF3-02AD6244B98F}"/>
          </ac:spMkLst>
        </pc:spChg>
        <pc:spChg chg="add mod">
          <ac:chgData name="KONTE Amara" userId="aef817ea-2546-4d4b-b740-6eaaa93de306" providerId="ADAL" clId="{401C4C55-DB66-4BC8-B479-C1E3A07BA431}" dt="2024-05-18T13:41:03.663" v="307" actId="20577"/>
          <ac:spMkLst>
            <pc:docMk/>
            <pc:sldMk cId="408359391" sldId="270"/>
            <ac:spMk id="4" creationId="{AA923686-780C-9FC7-C0EE-B3262E1507E2}"/>
          </ac:spMkLst>
        </pc:spChg>
        <pc:spChg chg="add del">
          <ac:chgData name="KONTE Amara" userId="aef817ea-2546-4d4b-b740-6eaaa93de306" providerId="ADAL" clId="{401C4C55-DB66-4BC8-B479-C1E3A07BA431}" dt="2024-05-18T13:38:43.123" v="279" actId="26606"/>
          <ac:spMkLst>
            <pc:docMk/>
            <pc:sldMk cId="408359391" sldId="270"/>
            <ac:spMk id="9" creationId="{52C0B2E1-0268-42EC-ABD3-94F81A05BCBD}"/>
          </ac:spMkLst>
        </pc:spChg>
        <pc:spChg chg="add del">
          <ac:chgData name="KONTE Amara" userId="aef817ea-2546-4d4b-b740-6eaaa93de306" providerId="ADAL" clId="{401C4C55-DB66-4BC8-B479-C1E3A07BA431}" dt="2024-05-18T13:38:31.101" v="271" actId="26606"/>
          <ac:spMkLst>
            <pc:docMk/>
            <pc:sldMk cId="408359391" sldId="270"/>
            <ac:spMk id="10" creationId="{25C8D2C1-DA83-420D-9635-D52CE066B5DA}"/>
          </ac:spMkLst>
        </pc:spChg>
        <pc:spChg chg="add del">
          <ac:chgData name="KONTE Amara" userId="aef817ea-2546-4d4b-b740-6eaaa93de306" providerId="ADAL" clId="{401C4C55-DB66-4BC8-B479-C1E3A07BA431}" dt="2024-05-18T13:38:43.123" v="279" actId="26606"/>
          <ac:spMkLst>
            <pc:docMk/>
            <pc:sldMk cId="408359391" sldId="270"/>
            <ac:spMk id="11" creationId="{7D2256B4-48EA-40FC-BBC0-AA1EE6E0080C}"/>
          </ac:spMkLst>
        </pc:spChg>
        <pc:spChg chg="add del">
          <ac:chgData name="KONTE Amara" userId="aef817ea-2546-4d4b-b740-6eaaa93de306" providerId="ADAL" clId="{401C4C55-DB66-4BC8-B479-C1E3A07BA431}" dt="2024-05-18T13:38:31.101" v="271" actId="26606"/>
          <ac:spMkLst>
            <pc:docMk/>
            <pc:sldMk cId="408359391" sldId="270"/>
            <ac:spMk id="12" creationId="{434F74C9-6A0B-409E-AD1C-45B58BE91BB8}"/>
          </ac:spMkLst>
        </pc:spChg>
        <pc:spChg chg="add del">
          <ac:chgData name="KONTE Amara" userId="aef817ea-2546-4d4b-b740-6eaaa93de306" providerId="ADAL" clId="{401C4C55-DB66-4BC8-B479-C1E3A07BA431}" dt="2024-05-18T13:38:43.123" v="279" actId="26606"/>
          <ac:spMkLst>
            <pc:docMk/>
            <pc:sldMk cId="408359391" sldId="270"/>
            <ac:spMk id="15" creationId="{8C6E698C-8155-4B8B-BDC9-B7299772B509}"/>
          </ac:spMkLst>
        </pc:spChg>
        <pc:spChg chg="add del">
          <ac:chgData name="KONTE Amara" userId="aef817ea-2546-4d4b-b740-6eaaa93de306" providerId="ADAL" clId="{401C4C55-DB66-4BC8-B479-C1E3A07BA431}" dt="2024-05-18T13:38:31.101" v="271" actId="26606"/>
          <ac:spMkLst>
            <pc:docMk/>
            <pc:sldMk cId="408359391" sldId="270"/>
            <ac:spMk id="18" creationId="{B9E780F8-2452-4595-A281-E594BA83DB0D}"/>
          </ac:spMkLst>
        </pc:spChg>
        <pc:spChg chg="add del">
          <ac:chgData name="KONTE Amara" userId="aef817ea-2546-4d4b-b740-6eaaa93de306" providerId="ADAL" clId="{401C4C55-DB66-4BC8-B479-C1E3A07BA431}" dt="2024-05-18T13:38:43.123" v="279" actId="26606"/>
          <ac:spMkLst>
            <pc:docMk/>
            <pc:sldMk cId="408359391" sldId="270"/>
            <ac:spMk id="19" creationId="{A05250E5-90D0-4E41-B9BD-FF661DE54040}"/>
          </ac:spMkLst>
        </pc:spChg>
        <pc:spChg chg="add del">
          <ac:chgData name="KONTE Amara" userId="aef817ea-2546-4d4b-b740-6eaaa93de306" providerId="ADAL" clId="{401C4C55-DB66-4BC8-B479-C1E3A07BA431}" dt="2024-05-18T13:38:31.101" v="271" actId="26606"/>
          <ac:spMkLst>
            <pc:docMk/>
            <pc:sldMk cId="408359391" sldId="270"/>
            <ac:spMk id="20" creationId="{A917F44A-7774-4C79-BEDC-0CC73C8C0E04}"/>
          </ac:spMkLst>
        </pc:spChg>
        <pc:spChg chg="add del">
          <ac:chgData name="KONTE Amara" userId="aef817ea-2546-4d4b-b740-6eaaa93de306" providerId="ADAL" clId="{401C4C55-DB66-4BC8-B479-C1E3A07BA431}" dt="2024-05-18T13:38:46.240" v="281" actId="26606"/>
          <ac:spMkLst>
            <pc:docMk/>
            <pc:sldMk cId="408359391" sldId="270"/>
            <ac:spMk id="21" creationId="{52C0B2E1-0268-42EC-ABD3-94F81A05BCBD}"/>
          </ac:spMkLst>
        </pc:spChg>
        <pc:spChg chg="add del">
          <ac:chgData name="KONTE Amara" userId="aef817ea-2546-4d4b-b740-6eaaa93de306" providerId="ADAL" clId="{401C4C55-DB66-4BC8-B479-C1E3A07BA431}" dt="2024-05-18T13:38:35.490" v="274" actId="26606"/>
          <ac:spMkLst>
            <pc:docMk/>
            <pc:sldMk cId="408359391" sldId="270"/>
            <ac:spMk id="22" creationId="{25C8D2C1-DA83-420D-9635-D52CE066B5DA}"/>
          </ac:spMkLst>
        </pc:spChg>
        <pc:spChg chg="add del">
          <ac:chgData name="KONTE Amara" userId="aef817ea-2546-4d4b-b740-6eaaa93de306" providerId="ADAL" clId="{401C4C55-DB66-4BC8-B479-C1E3A07BA431}" dt="2024-05-18T13:38:35.490" v="274" actId="26606"/>
          <ac:spMkLst>
            <pc:docMk/>
            <pc:sldMk cId="408359391" sldId="270"/>
            <ac:spMk id="23" creationId="{434F74C9-6A0B-409E-AD1C-45B58BE91BB8}"/>
          </ac:spMkLst>
        </pc:spChg>
        <pc:spChg chg="add del">
          <ac:chgData name="KONTE Amara" userId="aef817ea-2546-4d4b-b740-6eaaa93de306" providerId="ADAL" clId="{401C4C55-DB66-4BC8-B479-C1E3A07BA431}" dt="2024-05-18T13:38:35.490" v="274" actId="26606"/>
          <ac:spMkLst>
            <pc:docMk/>
            <pc:sldMk cId="408359391" sldId="270"/>
            <ac:spMk id="27" creationId="{C4E89C94-E462-4566-A15A-32835FD68BCD}"/>
          </ac:spMkLst>
        </pc:spChg>
        <pc:spChg chg="add del">
          <ac:chgData name="KONTE Amara" userId="aef817ea-2546-4d4b-b740-6eaaa93de306" providerId="ADAL" clId="{401C4C55-DB66-4BC8-B479-C1E3A07BA431}" dt="2024-05-18T13:38:35.490" v="274" actId="26606"/>
          <ac:spMkLst>
            <pc:docMk/>
            <pc:sldMk cId="408359391" sldId="270"/>
            <ac:spMk id="28" creationId="{E25F4A20-71FB-4A26-92E2-89DED49264CA}"/>
          </ac:spMkLst>
        </pc:spChg>
        <pc:spChg chg="add del">
          <ac:chgData name="KONTE Amara" userId="aef817ea-2546-4d4b-b740-6eaaa93de306" providerId="ADAL" clId="{401C4C55-DB66-4BC8-B479-C1E3A07BA431}" dt="2024-05-18T13:38:46.240" v="281" actId="26606"/>
          <ac:spMkLst>
            <pc:docMk/>
            <pc:sldMk cId="408359391" sldId="270"/>
            <ac:spMk id="29" creationId="{7D2256B4-48EA-40FC-BBC0-AA1EE6E0080C}"/>
          </ac:spMkLst>
        </pc:spChg>
        <pc:spChg chg="add del">
          <ac:chgData name="KONTE Amara" userId="aef817ea-2546-4d4b-b740-6eaaa93de306" providerId="ADAL" clId="{401C4C55-DB66-4BC8-B479-C1E3A07BA431}" dt="2024-05-18T13:38:38.281" v="277" actId="26606"/>
          <ac:spMkLst>
            <pc:docMk/>
            <pc:sldMk cId="408359391" sldId="270"/>
            <ac:spMk id="30" creationId="{25C8D2C1-DA83-420D-9635-D52CE066B5DA}"/>
          </ac:spMkLst>
        </pc:spChg>
        <pc:spChg chg="add del">
          <ac:chgData name="KONTE Amara" userId="aef817ea-2546-4d4b-b740-6eaaa93de306" providerId="ADAL" clId="{401C4C55-DB66-4BC8-B479-C1E3A07BA431}" dt="2024-05-18T13:38:38.281" v="277" actId="26606"/>
          <ac:spMkLst>
            <pc:docMk/>
            <pc:sldMk cId="408359391" sldId="270"/>
            <ac:spMk id="31" creationId="{434F74C9-6A0B-409E-AD1C-45B58BE91BB8}"/>
          </ac:spMkLst>
        </pc:spChg>
        <pc:spChg chg="add del">
          <ac:chgData name="KONTE Amara" userId="aef817ea-2546-4d4b-b740-6eaaa93de306" providerId="ADAL" clId="{401C4C55-DB66-4BC8-B479-C1E3A07BA431}" dt="2024-05-18T13:38:38.281" v="277" actId="26606"/>
          <ac:spMkLst>
            <pc:docMk/>
            <pc:sldMk cId="408359391" sldId="270"/>
            <ac:spMk id="33" creationId="{90AA6468-80AC-4DDF-9CFB-C7A9507E203F}"/>
          </ac:spMkLst>
        </pc:spChg>
        <pc:spChg chg="add del">
          <ac:chgData name="KONTE Amara" userId="aef817ea-2546-4d4b-b740-6eaaa93de306" providerId="ADAL" clId="{401C4C55-DB66-4BC8-B479-C1E3A07BA431}" dt="2024-05-18T13:38:38.281" v="277" actId="26606"/>
          <ac:spMkLst>
            <pc:docMk/>
            <pc:sldMk cId="408359391" sldId="270"/>
            <ac:spMk id="35" creationId="{4AB900CC-5074-4746-A1A4-AF640455BD43}"/>
          </ac:spMkLst>
        </pc:spChg>
        <pc:spChg chg="add del">
          <ac:chgData name="KONTE Amara" userId="aef817ea-2546-4d4b-b740-6eaaa93de306" providerId="ADAL" clId="{401C4C55-DB66-4BC8-B479-C1E3A07BA431}" dt="2024-05-18T13:38:46.240" v="281" actId="26606"/>
          <ac:spMkLst>
            <pc:docMk/>
            <pc:sldMk cId="408359391" sldId="270"/>
            <ac:spMk id="37" creationId="{FBDCECDC-EEE3-4128-AA5E-82A8C08796E8}"/>
          </ac:spMkLst>
        </pc:spChg>
        <pc:spChg chg="add del">
          <ac:chgData name="KONTE Amara" userId="aef817ea-2546-4d4b-b740-6eaaa93de306" providerId="ADAL" clId="{401C4C55-DB66-4BC8-B479-C1E3A07BA431}" dt="2024-05-18T13:38:46.240" v="281" actId="26606"/>
          <ac:spMkLst>
            <pc:docMk/>
            <pc:sldMk cId="408359391" sldId="270"/>
            <ac:spMk id="38" creationId="{4260EDE0-989C-4E16-AF94-F652294D828E}"/>
          </ac:spMkLst>
        </pc:spChg>
        <pc:spChg chg="add del">
          <ac:chgData name="KONTE Amara" userId="aef817ea-2546-4d4b-b740-6eaaa93de306" providerId="ADAL" clId="{401C4C55-DB66-4BC8-B479-C1E3A07BA431}" dt="2024-05-18T13:38:46.240" v="281" actId="26606"/>
          <ac:spMkLst>
            <pc:docMk/>
            <pc:sldMk cId="408359391" sldId="270"/>
            <ac:spMk id="39" creationId="{1F3985C0-E548-44D2-B30E-F3E42DADE133}"/>
          </ac:spMkLst>
        </pc:spChg>
        <pc:spChg chg="add del">
          <ac:chgData name="KONTE Amara" userId="aef817ea-2546-4d4b-b740-6eaaa93de306" providerId="ADAL" clId="{401C4C55-DB66-4BC8-B479-C1E3A07BA431}" dt="2024-05-18T13:39:27.210" v="286" actId="26606"/>
          <ac:spMkLst>
            <pc:docMk/>
            <pc:sldMk cId="408359391" sldId="270"/>
            <ac:spMk id="41" creationId="{25C8D2C1-DA83-420D-9635-D52CE066B5DA}"/>
          </ac:spMkLst>
        </pc:spChg>
        <pc:spChg chg="add del">
          <ac:chgData name="KONTE Amara" userId="aef817ea-2546-4d4b-b740-6eaaa93de306" providerId="ADAL" clId="{401C4C55-DB66-4BC8-B479-C1E3A07BA431}" dt="2024-05-18T13:39:27.210" v="286" actId="26606"/>
          <ac:spMkLst>
            <pc:docMk/>
            <pc:sldMk cId="408359391" sldId="270"/>
            <ac:spMk id="42" creationId="{434F74C9-6A0B-409E-AD1C-45B58BE91BB8}"/>
          </ac:spMkLst>
        </pc:spChg>
        <pc:spChg chg="add del">
          <ac:chgData name="KONTE Amara" userId="aef817ea-2546-4d4b-b740-6eaaa93de306" providerId="ADAL" clId="{401C4C55-DB66-4BC8-B479-C1E3A07BA431}" dt="2024-05-18T13:39:27.210" v="286" actId="26606"/>
          <ac:spMkLst>
            <pc:docMk/>
            <pc:sldMk cId="408359391" sldId="270"/>
            <ac:spMk id="46" creationId="{B9E780F8-2452-4595-A281-E594BA83DB0D}"/>
          </ac:spMkLst>
        </pc:spChg>
        <pc:spChg chg="add del">
          <ac:chgData name="KONTE Amara" userId="aef817ea-2546-4d4b-b740-6eaaa93de306" providerId="ADAL" clId="{401C4C55-DB66-4BC8-B479-C1E3A07BA431}" dt="2024-05-18T13:39:27.210" v="286" actId="26606"/>
          <ac:spMkLst>
            <pc:docMk/>
            <pc:sldMk cId="408359391" sldId="270"/>
            <ac:spMk id="47" creationId="{A917F44A-7774-4C79-BEDC-0CC73C8C0E04}"/>
          </ac:spMkLst>
        </pc:spChg>
        <pc:spChg chg="add del">
          <ac:chgData name="KONTE Amara" userId="aef817ea-2546-4d4b-b740-6eaaa93de306" providerId="ADAL" clId="{401C4C55-DB66-4BC8-B479-C1E3A07BA431}" dt="2024-05-18T13:39:27.210" v="286" actId="26606"/>
          <ac:spMkLst>
            <pc:docMk/>
            <pc:sldMk cId="408359391" sldId="270"/>
            <ac:spMk id="52" creationId="{25C8D2C1-DA83-420D-9635-D52CE066B5DA}"/>
          </ac:spMkLst>
        </pc:spChg>
        <pc:spChg chg="add del">
          <ac:chgData name="KONTE Amara" userId="aef817ea-2546-4d4b-b740-6eaaa93de306" providerId="ADAL" clId="{401C4C55-DB66-4BC8-B479-C1E3A07BA431}" dt="2024-05-18T13:39:27.210" v="286" actId="26606"/>
          <ac:spMkLst>
            <pc:docMk/>
            <pc:sldMk cId="408359391" sldId="270"/>
            <ac:spMk id="54" creationId="{434F74C9-6A0B-409E-AD1C-45B58BE91BB8}"/>
          </ac:spMkLst>
        </pc:spChg>
        <pc:spChg chg="add del">
          <ac:chgData name="KONTE Amara" userId="aef817ea-2546-4d4b-b740-6eaaa93de306" providerId="ADAL" clId="{401C4C55-DB66-4BC8-B479-C1E3A07BA431}" dt="2024-05-18T13:39:27.210" v="286" actId="26606"/>
          <ac:spMkLst>
            <pc:docMk/>
            <pc:sldMk cId="408359391" sldId="270"/>
            <ac:spMk id="60" creationId="{1C520CBD-F82E-44E4-BDA5-128716AD79C8}"/>
          </ac:spMkLst>
        </pc:spChg>
        <pc:spChg chg="add del">
          <ac:chgData name="KONTE Amara" userId="aef817ea-2546-4d4b-b740-6eaaa93de306" providerId="ADAL" clId="{401C4C55-DB66-4BC8-B479-C1E3A07BA431}" dt="2024-05-18T13:39:27.210" v="286" actId="26606"/>
          <ac:spMkLst>
            <pc:docMk/>
            <pc:sldMk cId="408359391" sldId="270"/>
            <ac:spMk id="62" creationId="{4618AE32-A526-42FC-A854-732740BD38DA}"/>
          </ac:spMkLst>
        </pc:spChg>
        <pc:picChg chg="add del">
          <ac:chgData name="KONTE Amara" userId="aef817ea-2546-4d4b-b740-6eaaa93de306" providerId="ADAL" clId="{401C4C55-DB66-4BC8-B479-C1E3A07BA431}" dt="2024-05-18T13:38:31.101" v="271" actId="26606"/>
          <ac:picMkLst>
            <pc:docMk/>
            <pc:sldMk cId="408359391" sldId="270"/>
            <ac:picMk id="6" creationId="{8473DD2E-440F-F4A9-135C-AC6D8D7307CA}"/>
          </ac:picMkLst>
        </pc:picChg>
        <pc:picChg chg="add del">
          <ac:chgData name="KONTE Amara" userId="aef817ea-2546-4d4b-b740-6eaaa93de306" providerId="ADAL" clId="{401C4C55-DB66-4BC8-B479-C1E3A07BA431}" dt="2024-05-18T13:38:35.490" v="274" actId="26606"/>
          <ac:picMkLst>
            <pc:docMk/>
            <pc:sldMk cId="408359391" sldId="270"/>
            <ac:picMk id="25" creationId="{588089FC-0C9C-CC3C-7A7C-705E97C2B5BA}"/>
          </ac:picMkLst>
        </pc:picChg>
        <pc:picChg chg="add del">
          <ac:chgData name="KONTE Amara" userId="aef817ea-2546-4d4b-b740-6eaaa93de306" providerId="ADAL" clId="{401C4C55-DB66-4BC8-B479-C1E3A07BA431}" dt="2024-05-18T13:38:38.281" v="277" actId="26606"/>
          <ac:picMkLst>
            <pc:docMk/>
            <pc:sldMk cId="408359391" sldId="270"/>
            <ac:picMk id="34" creationId="{19508A49-3E57-B293-BFC9-2DBC3FAF417A}"/>
          </ac:picMkLst>
        </pc:picChg>
        <pc:picChg chg="add mod">
          <ac:chgData name="KONTE Amara" userId="aef817ea-2546-4d4b-b740-6eaaa93de306" providerId="ADAL" clId="{401C4C55-DB66-4BC8-B479-C1E3A07BA431}" dt="2024-05-18T13:39:27.210" v="286" actId="26606"/>
          <ac:picMkLst>
            <pc:docMk/>
            <pc:sldMk cId="408359391" sldId="270"/>
            <ac:picMk id="44" creationId="{8473DD2E-440F-F4A9-135C-AC6D8D7307CA}"/>
          </ac:picMkLst>
        </pc:picChg>
        <pc:cxnChg chg="add del">
          <ac:chgData name="KONTE Amara" userId="aef817ea-2546-4d4b-b740-6eaaa93de306" providerId="ADAL" clId="{401C4C55-DB66-4BC8-B479-C1E3A07BA431}" dt="2024-05-18T13:38:43.123" v="279" actId="26606"/>
          <ac:cxnSpMkLst>
            <pc:docMk/>
            <pc:sldMk cId="408359391" sldId="270"/>
            <ac:cxnSpMk id="13" creationId="{3D44BCCA-102D-4A9D-B1E4-2450CAF0B05E}"/>
          </ac:cxnSpMkLst>
        </pc:cxnChg>
        <pc:cxnChg chg="add del">
          <ac:chgData name="KONTE Amara" userId="aef817ea-2546-4d4b-b740-6eaaa93de306" providerId="ADAL" clId="{401C4C55-DB66-4BC8-B479-C1E3A07BA431}" dt="2024-05-18T13:38:31.101" v="271" actId="26606"/>
          <ac:cxnSpMkLst>
            <pc:docMk/>
            <pc:sldMk cId="408359391" sldId="270"/>
            <ac:cxnSpMk id="14" creationId="{F5486A9D-1265-4B57-91E6-68E666B978BC}"/>
          </ac:cxnSpMkLst>
        </pc:cxnChg>
        <pc:cxnChg chg="add del">
          <ac:chgData name="KONTE Amara" userId="aef817ea-2546-4d4b-b740-6eaaa93de306" providerId="ADAL" clId="{401C4C55-DB66-4BC8-B479-C1E3A07BA431}" dt="2024-05-18T13:38:31.101" v="271" actId="26606"/>
          <ac:cxnSpMkLst>
            <pc:docMk/>
            <pc:sldMk cId="408359391" sldId="270"/>
            <ac:cxnSpMk id="16" creationId="{E6E50488-8E5E-4E36-9763-092234CAED4A}"/>
          </ac:cxnSpMkLst>
        </pc:cxnChg>
        <pc:cxnChg chg="add del">
          <ac:chgData name="KONTE Amara" userId="aef817ea-2546-4d4b-b740-6eaaa93de306" providerId="ADAL" clId="{401C4C55-DB66-4BC8-B479-C1E3A07BA431}" dt="2024-05-18T13:38:43.123" v="279" actId="26606"/>
          <ac:cxnSpMkLst>
            <pc:docMk/>
            <pc:sldMk cId="408359391" sldId="270"/>
            <ac:cxnSpMk id="17" creationId="{09525C9A-1972-4836-BA7A-706C946EF4DA}"/>
          </ac:cxnSpMkLst>
        </pc:cxnChg>
        <pc:cxnChg chg="add del">
          <ac:chgData name="KONTE Amara" userId="aef817ea-2546-4d4b-b740-6eaaa93de306" providerId="ADAL" clId="{401C4C55-DB66-4BC8-B479-C1E3A07BA431}" dt="2024-05-18T13:38:35.490" v="274" actId="26606"/>
          <ac:cxnSpMkLst>
            <pc:docMk/>
            <pc:sldMk cId="408359391" sldId="270"/>
            <ac:cxnSpMk id="24" creationId="{F5486A9D-1265-4B57-91E6-68E666B978BC}"/>
          </ac:cxnSpMkLst>
        </pc:cxnChg>
        <pc:cxnChg chg="add del">
          <ac:chgData name="KONTE Amara" userId="aef817ea-2546-4d4b-b740-6eaaa93de306" providerId="ADAL" clId="{401C4C55-DB66-4BC8-B479-C1E3A07BA431}" dt="2024-05-18T13:38:35.490" v="274" actId="26606"/>
          <ac:cxnSpMkLst>
            <pc:docMk/>
            <pc:sldMk cId="408359391" sldId="270"/>
            <ac:cxnSpMk id="26" creationId="{4071767D-5FF7-4508-B8B7-BB60FF3AB250}"/>
          </ac:cxnSpMkLst>
        </pc:cxnChg>
        <pc:cxnChg chg="add del">
          <ac:chgData name="KONTE Amara" userId="aef817ea-2546-4d4b-b740-6eaaa93de306" providerId="ADAL" clId="{401C4C55-DB66-4BC8-B479-C1E3A07BA431}" dt="2024-05-18T13:38:38.281" v="277" actId="26606"/>
          <ac:cxnSpMkLst>
            <pc:docMk/>
            <pc:sldMk cId="408359391" sldId="270"/>
            <ac:cxnSpMk id="32" creationId="{F5486A9D-1265-4B57-91E6-68E666B978BC}"/>
          </ac:cxnSpMkLst>
        </pc:cxnChg>
        <pc:cxnChg chg="add del">
          <ac:chgData name="KONTE Amara" userId="aef817ea-2546-4d4b-b740-6eaaa93de306" providerId="ADAL" clId="{401C4C55-DB66-4BC8-B479-C1E3A07BA431}" dt="2024-05-18T13:38:46.240" v="281" actId="26606"/>
          <ac:cxnSpMkLst>
            <pc:docMk/>
            <pc:sldMk cId="408359391" sldId="270"/>
            <ac:cxnSpMk id="36" creationId="{3D44BCCA-102D-4A9D-B1E4-2450CAF0B05E}"/>
          </ac:cxnSpMkLst>
        </pc:cxnChg>
        <pc:cxnChg chg="add del">
          <ac:chgData name="KONTE Amara" userId="aef817ea-2546-4d4b-b740-6eaaa93de306" providerId="ADAL" clId="{401C4C55-DB66-4BC8-B479-C1E3A07BA431}" dt="2024-05-18T13:39:27.210" v="286" actId="26606"/>
          <ac:cxnSpMkLst>
            <pc:docMk/>
            <pc:sldMk cId="408359391" sldId="270"/>
            <ac:cxnSpMk id="43" creationId="{F5486A9D-1265-4B57-91E6-68E666B978BC}"/>
          </ac:cxnSpMkLst>
        </pc:cxnChg>
        <pc:cxnChg chg="add del">
          <ac:chgData name="KONTE Amara" userId="aef817ea-2546-4d4b-b740-6eaaa93de306" providerId="ADAL" clId="{401C4C55-DB66-4BC8-B479-C1E3A07BA431}" dt="2024-05-18T13:39:27.210" v="286" actId="26606"/>
          <ac:cxnSpMkLst>
            <pc:docMk/>
            <pc:sldMk cId="408359391" sldId="270"/>
            <ac:cxnSpMk id="45" creationId="{E6E50488-8E5E-4E36-9763-092234CAED4A}"/>
          </ac:cxnSpMkLst>
        </pc:cxnChg>
        <pc:cxnChg chg="add del">
          <ac:chgData name="KONTE Amara" userId="aef817ea-2546-4d4b-b740-6eaaa93de306" providerId="ADAL" clId="{401C4C55-DB66-4BC8-B479-C1E3A07BA431}" dt="2024-05-18T13:39:27.210" v="286" actId="26606"/>
          <ac:cxnSpMkLst>
            <pc:docMk/>
            <pc:sldMk cId="408359391" sldId="270"/>
            <ac:cxnSpMk id="56" creationId="{F5486A9D-1265-4B57-91E6-68E666B978BC}"/>
          </ac:cxnSpMkLst>
        </pc:cxnChg>
        <pc:cxnChg chg="add del">
          <ac:chgData name="KONTE Amara" userId="aef817ea-2546-4d4b-b740-6eaaa93de306" providerId="ADAL" clId="{401C4C55-DB66-4BC8-B479-C1E3A07BA431}" dt="2024-05-18T13:39:27.210" v="286" actId="26606"/>
          <ac:cxnSpMkLst>
            <pc:docMk/>
            <pc:sldMk cId="408359391" sldId="270"/>
            <ac:cxnSpMk id="58" creationId="{77AB95BF-57D0-4E49-9EF2-408B47C8D40D}"/>
          </ac:cxnSpMkLst>
        </pc:cxnChg>
      </pc:sldChg>
      <pc:sldChg chg="addSp delSp modSp add mod ord setBg modAnim setClrOvrMap delDesignElem">
        <pc:chgData name="KONTE Amara" userId="aef817ea-2546-4d4b-b740-6eaaa93de306" providerId="ADAL" clId="{401C4C55-DB66-4BC8-B479-C1E3A07BA431}" dt="2024-05-18T13:45:22.024" v="338"/>
        <pc:sldMkLst>
          <pc:docMk/>
          <pc:sldMk cId="3704906447" sldId="271"/>
        </pc:sldMkLst>
        <pc:spChg chg="mod">
          <ac:chgData name="KONTE Amara" userId="aef817ea-2546-4d4b-b740-6eaaa93de306" providerId="ADAL" clId="{401C4C55-DB66-4BC8-B479-C1E3A07BA431}" dt="2024-05-18T13:41:27.627" v="308" actId="20577"/>
          <ac:spMkLst>
            <pc:docMk/>
            <pc:sldMk cId="3704906447" sldId="271"/>
            <ac:spMk id="4" creationId="{AA923686-780C-9FC7-C0EE-B3262E1507E2}"/>
          </ac:spMkLst>
        </pc:spChg>
        <pc:spChg chg="del">
          <ac:chgData name="KONTE Amara" userId="aef817ea-2546-4d4b-b740-6eaaa93de306" providerId="ADAL" clId="{401C4C55-DB66-4BC8-B479-C1E3A07BA431}" dt="2024-05-18T13:39:45.344" v="288"/>
          <ac:spMkLst>
            <pc:docMk/>
            <pc:sldMk cId="3704906447" sldId="271"/>
            <ac:spMk id="41" creationId="{25C8D2C1-DA83-420D-9635-D52CE066B5DA}"/>
          </ac:spMkLst>
        </pc:spChg>
        <pc:spChg chg="del">
          <ac:chgData name="KONTE Amara" userId="aef817ea-2546-4d4b-b740-6eaaa93de306" providerId="ADAL" clId="{401C4C55-DB66-4BC8-B479-C1E3A07BA431}" dt="2024-05-18T13:39:45.344" v="288"/>
          <ac:spMkLst>
            <pc:docMk/>
            <pc:sldMk cId="3704906447" sldId="271"/>
            <ac:spMk id="42" creationId="{434F74C9-6A0B-409E-AD1C-45B58BE91BB8}"/>
          </ac:spMkLst>
        </pc:spChg>
        <pc:spChg chg="del">
          <ac:chgData name="KONTE Amara" userId="aef817ea-2546-4d4b-b740-6eaaa93de306" providerId="ADAL" clId="{401C4C55-DB66-4BC8-B479-C1E3A07BA431}" dt="2024-05-18T13:39:45.344" v="288"/>
          <ac:spMkLst>
            <pc:docMk/>
            <pc:sldMk cId="3704906447" sldId="271"/>
            <ac:spMk id="46" creationId="{B9E780F8-2452-4595-A281-E594BA83DB0D}"/>
          </ac:spMkLst>
        </pc:spChg>
        <pc:spChg chg="del">
          <ac:chgData name="KONTE Amara" userId="aef817ea-2546-4d4b-b740-6eaaa93de306" providerId="ADAL" clId="{401C4C55-DB66-4BC8-B479-C1E3A07BA431}" dt="2024-05-18T13:39:45.344" v="288"/>
          <ac:spMkLst>
            <pc:docMk/>
            <pc:sldMk cId="3704906447" sldId="271"/>
            <ac:spMk id="47" creationId="{A917F44A-7774-4C79-BEDC-0CC73C8C0E04}"/>
          </ac:spMkLst>
        </pc:spChg>
        <pc:spChg chg="add">
          <ac:chgData name="KONTE Amara" userId="aef817ea-2546-4d4b-b740-6eaaa93de306" providerId="ADAL" clId="{401C4C55-DB66-4BC8-B479-C1E3A07BA431}" dt="2024-05-18T13:40:15.720" v="298" actId="26606"/>
          <ac:spMkLst>
            <pc:docMk/>
            <pc:sldMk cId="3704906447" sldId="271"/>
            <ac:spMk id="49" creationId="{25C8D2C1-DA83-420D-9635-D52CE066B5DA}"/>
          </ac:spMkLst>
        </pc:spChg>
        <pc:spChg chg="add">
          <ac:chgData name="KONTE Amara" userId="aef817ea-2546-4d4b-b740-6eaaa93de306" providerId="ADAL" clId="{401C4C55-DB66-4BC8-B479-C1E3A07BA431}" dt="2024-05-18T13:40:15.720" v="298" actId="26606"/>
          <ac:spMkLst>
            <pc:docMk/>
            <pc:sldMk cId="3704906447" sldId="271"/>
            <ac:spMk id="51" creationId="{434F74C9-6A0B-409E-AD1C-45B58BE91BB8}"/>
          </ac:spMkLst>
        </pc:spChg>
        <pc:spChg chg="add">
          <ac:chgData name="KONTE Amara" userId="aef817ea-2546-4d4b-b740-6eaaa93de306" providerId="ADAL" clId="{401C4C55-DB66-4BC8-B479-C1E3A07BA431}" dt="2024-05-18T13:40:15.720" v="298" actId="26606"/>
          <ac:spMkLst>
            <pc:docMk/>
            <pc:sldMk cId="3704906447" sldId="271"/>
            <ac:spMk id="57" creationId="{B9E780F8-2452-4595-A281-E594BA83DB0D}"/>
          </ac:spMkLst>
        </pc:spChg>
        <pc:spChg chg="add">
          <ac:chgData name="KONTE Amara" userId="aef817ea-2546-4d4b-b740-6eaaa93de306" providerId="ADAL" clId="{401C4C55-DB66-4BC8-B479-C1E3A07BA431}" dt="2024-05-18T13:40:15.720" v="298" actId="26606"/>
          <ac:spMkLst>
            <pc:docMk/>
            <pc:sldMk cId="3704906447" sldId="271"/>
            <ac:spMk id="59" creationId="{A917F44A-7774-4C79-BEDC-0CC73C8C0E04}"/>
          </ac:spMkLst>
        </pc:spChg>
        <pc:cxnChg chg="del">
          <ac:chgData name="KONTE Amara" userId="aef817ea-2546-4d4b-b740-6eaaa93de306" providerId="ADAL" clId="{401C4C55-DB66-4BC8-B479-C1E3A07BA431}" dt="2024-05-18T13:39:45.344" v="288"/>
          <ac:cxnSpMkLst>
            <pc:docMk/>
            <pc:sldMk cId="3704906447" sldId="271"/>
            <ac:cxnSpMk id="43" creationId="{F5486A9D-1265-4B57-91E6-68E666B978BC}"/>
          </ac:cxnSpMkLst>
        </pc:cxnChg>
        <pc:cxnChg chg="del">
          <ac:chgData name="KONTE Amara" userId="aef817ea-2546-4d4b-b740-6eaaa93de306" providerId="ADAL" clId="{401C4C55-DB66-4BC8-B479-C1E3A07BA431}" dt="2024-05-18T13:39:45.344" v="288"/>
          <ac:cxnSpMkLst>
            <pc:docMk/>
            <pc:sldMk cId="3704906447" sldId="271"/>
            <ac:cxnSpMk id="45" creationId="{E6E50488-8E5E-4E36-9763-092234CAED4A}"/>
          </ac:cxnSpMkLst>
        </pc:cxnChg>
        <pc:cxnChg chg="add">
          <ac:chgData name="KONTE Amara" userId="aef817ea-2546-4d4b-b740-6eaaa93de306" providerId="ADAL" clId="{401C4C55-DB66-4BC8-B479-C1E3A07BA431}" dt="2024-05-18T13:40:15.720" v="298" actId="26606"/>
          <ac:cxnSpMkLst>
            <pc:docMk/>
            <pc:sldMk cId="3704906447" sldId="271"/>
            <ac:cxnSpMk id="53" creationId="{F5486A9D-1265-4B57-91E6-68E666B978BC}"/>
          </ac:cxnSpMkLst>
        </pc:cxnChg>
        <pc:cxnChg chg="add">
          <ac:chgData name="KONTE Amara" userId="aef817ea-2546-4d4b-b740-6eaaa93de306" providerId="ADAL" clId="{401C4C55-DB66-4BC8-B479-C1E3A07BA431}" dt="2024-05-18T13:40:15.720" v="298" actId="26606"/>
          <ac:cxnSpMkLst>
            <pc:docMk/>
            <pc:sldMk cId="3704906447" sldId="271"/>
            <ac:cxnSpMk id="55" creationId="{E6E50488-8E5E-4E36-9763-092234CAED4A}"/>
          </ac:cxnSpMkLst>
        </pc:cxnChg>
      </pc:sldChg>
      <pc:sldChg chg="addSp modSp add mod setBg modAnim setClrOvrMap">
        <pc:chgData name="KONTE Amara" userId="aef817ea-2546-4d4b-b740-6eaaa93de306" providerId="ADAL" clId="{401C4C55-DB66-4BC8-B479-C1E3A07BA431}" dt="2024-05-18T13:45:26.059" v="340"/>
        <pc:sldMkLst>
          <pc:docMk/>
          <pc:sldMk cId="146821571" sldId="272"/>
        </pc:sldMkLst>
        <pc:spChg chg="mod">
          <ac:chgData name="KONTE Amara" userId="aef817ea-2546-4d4b-b740-6eaaa93de306" providerId="ADAL" clId="{401C4C55-DB66-4BC8-B479-C1E3A07BA431}" dt="2024-05-18T13:41:34.406" v="309" actId="20577"/>
          <ac:spMkLst>
            <pc:docMk/>
            <pc:sldMk cId="146821571" sldId="272"/>
            <ac:spMk id="4" creationId="{AA923686-780C-9FC7-C0EE-B3262E1507E2}"/>
          </ac:spMkLst>
        </pc:spChg>
        <pc:spChg chg="add">
          <ac:chgData name="KONTE Amara" userId="aef817ea-2546-4d4b-b740-6eaaa93de306" providerId="ADAL" clId="{401C4C55-DB66-4BC8-B479-C1E3A07BA431}" dt="2024-05-18T13:40:18.804" v="299" actId="26606"/>
          <ac:spMkLst>
            <pc:docMk/>
            <pc:sldMk cId="146821571" sldId="272"/>
            <ac:spMk id="49" creationId="{25C8D2C1-DA83-420D-9635-D52CE066B5DA}"/>
          </ac:spMkLst>
        </pc:spChg>
        <pc:spChg chg="add">
          <ac:chgData name="KONTE Amara" userId="aef817ea-2546-4d4b-b740-6eaaa93de306" providerId="ADAL" clId="{401C4C55-DB66-4BC8-B479-C1E3A07BA431}" dt="2024-05-18T13:40:18.804" v="299" actId="26606"/>
          <ac:spMkLst>
            <pc:docMk/>
            <pc:sldMk cId="146821571" sldId="272"/>
            <ac:spMk id="51" creationId="{434F74C9-6A0B-409E-AD1C-45B58BE91BB8}"/>
          </ac:spMkLst>
        </pc:spChg>
        <pc:spChg chg="add">
          <ac:chgData name="KONTE Amara" userId="aef817ea-2546-4d4b-b740-6eaaa93de306" providerId="ADAL" clId="{401C4C55-DB66-4BC8-B479-C1E3A07BA431}" dt="2024-05-18T13:40:18.804" v="299" actId="26606"/>
          <ac:spMkLst>
            <pc:docMk/>
            <pc:sldMk cId="146821571" sldId="272"/>
            <ac:spMk id="57" creationId="{B9E780F8-2452-4595-A281-E594BA83DB0D}"/>
          </ac:spMkLst>
        </pc:spChg>
        <pc:spChg chg="add">
          <ac:chgData name="KONTE Amara" userId="aef817ea-2546-4d4b-b740-6eaaa93de306" providerId="ADAL" clId="{401C4C55-DB66-4BC8-B479-C1E3A07BA431}" dt="2024-05-18T13:40:18.804" v="299" actId="26606"/>
          <ac:spMkLst>
            <pc:docMk/>
            <pc:sldMk cId="146821571" sldId="272"/>
            <ac:spMk id="59" creationId="{A917F44A-7774-4C79-BEDC-0CC73C8C0E04}"/>
          </ac:spMkLst>
        </pc:spChg>
        <pc:cxnChg chg="add">
          <ac:chgData name="KONTE Amara" userId="aef817ea-2546-4d4b-b740-6eaaa93de306" providerId="ADAL" clId="{401C4C55-DB66-4BC8-B479-C1E3A07BA431}" dt="2024-05-18T13:40:18.804" v="299" actId="26606"/>
          <ac:cxnSpMkLst>
            <pc:docMk/>
            <pc:sldMk cId="146821571" sldId="272"/>
            <ac:cxnSpMk id="53" creationId="{F5486A9D-1265-4B57-91E6-68E666B978BC}"/>
          </ac:cxnSpMkLst>
        </pc:cxnChg>
        <pc:cxnChg chg="add">
          <ac:chgData name="KONTE Amara" userId="aef817ea-2546-4d4b-b740-6eaaa93de306" providerId="ADAL" clId="{401C4C55-DB66-4BC8-B479-C1E3A07BA431}" dt="2024-05-18T13:40:18.804" v="299" actId="26606"/>
          <ac:cxnSpMkLst>
            <pc:docMk/>
            <pc:sldMk cId="146821571" sldId="272"/>
            <ac:cxnSpMk id="55" creationId="{E6E50488-8E5E-4E36-9763-092234CAED4A}"/>
          </ac:cxnSpMkLst>
        </pc:cxnChg>
      </pc:sldChg>
      <pc:sldChg chg="addSp delSp add del setBg delDesignElem">
        <pc:chgData name="KONTE Amara" userId="aef817ea-2546-4d4b-b740-6eaaa93de306" providerId="ADAL" clId="{401C4C55-DB66-4BC8-B479-C1E3A07BA431}" dt="2024-05-18T13:40:01.552" v="294"/>
        <pc:sldMkLst>
          <pc:docMk/>
          <pc:sldMk cId="110524467" sldId="273"/>
        </pc:sldMkLst>
        <pc:spChg chg="add del">
          <ac:chgData name="KONTE Amara" userId="aef817ea-2546-4d4b-b740-6eaaa93de306" providerId="ADAL" clId="{401C4C55-DB66-4BC8-B479-C1E3A07BA431}" dt="2024-05-18T13:40:01.552" v="294"/>
          <ac:spMkLst>
            <pc:docMk/>
            <pc:sldMk cId="110524467" sldId="273"/>
            <ac:spMk id="41" creationId="{25C8D2C1-DA83-420D-9635-D52CE066B5DA}"/>
          </ac:spMkLst>
        </pc:spChg>
        <pc:spChg chg="add del">
          <ac:chgData name="KONTE Amara" userId="aef817ea-2546-4d4b-b740-6eaaa93de306" providerId="ADAL" clId="{401C4C55-DB66-4BC8-B479-C1E3A07BA431}" dt="2024-05-18T13:40:01.552" v="294"/>
          <ac:spMkLst>
            <pc:docMk/>
            <pc:sldMk cId="110524467" sldId="273"/>
            <ac:spMk id="42" creationId="{434F74C9-6A0B-409E-AD1C-45B58BE91BB8}"/>
          </ac:spMkLst>
        </pc:spChg>
        <pc:spChg chg="add del">
          <ac:chgData name="KONTE Amara" userId="aef817ea-2546-4d4b-b740-6eaaa93de306" providerId="ADAL" clId="{401C4C55-DB66-4BC8-B479-C1E3A07BA431}" dt="2024-05-18T13:40:01.552" v="294"/>
          <ac:spMkLst>
            <pc:docMk/>
            <pc:sldMk cId="110524467" sldId="273"/>
            <ac:spMk id="46" creationId="{B9E780F8-2452-4595-A281-E594BA83DB0D}"/>
          </ac:spMkLst>
        </pc:spChg>
        <pc:spChg chg="add del">
          <ac:chgData name="KONTE Amara" userId="aef817ea-2546-4d4b-b740-6eaaa93de306" providerId="ADAL" clId="{401C4C55-DB66-4BC8-B479-C1E3A07BA431}" dt="2024-05-18T13:40:01.552" v="294"/>
          <ac:spMkLst>
            <pc:docMk/>
            <pc:sldMk cId="110524467" sldId="273"/>
            <ac:spMk id="47" creationId="{A917F44A-7774-4C79-BEDC-0CC73C8C0E04}"/>
          </ac:spMkLst>
        </pc:spChg>
        <pc:cxnChg chg="add del">
          <ac:chgData name="KONTE Amara" userId="aef817ea-2546-4d4b-b740-6eaaa93de306" providerId="ADAL" clId="{401C4C55-DB66-4BC8-B479-C1E3A07BA431}" dt="2024-05-18T13:40:01.552" v="294"/>
          <ac:cxnSpMkLst>
            <pc:docMk/>
            <pc:sldMk cId="110524467" sldId="273"/>
            <ac:cxnSpMk id="43" creationId="{F5486A9D-1265-4B57-91E6-68E666B978BC}"/>
          </ac:cxnSpMkLst>
        </pc:cxnChg>
        <pc:cxnChg chg="add del">
          <ac:chgData name="KONTE Amara" userId="aef817ea-2546-4d4b-b740-6eaaa93de306" providerId="ADAL" clId="{401C4C55-DB66-4BC8-B479-C1E3A07BA431}" dt="2024-05-18T13:40:01.552" v="294"/>
          <ac:cxnSpMkLst>
            <pc:docMk/>
            <pc:sldMk cId="110524467" sldId="273"/>
            <ac:cxnSpMk id="45" creationId="{E6E50488-8E5E-4E36-9763-092234CAED4A}"/>
          </ac:cxnSpMkLst>
        </pc:cxnChg>
      </pc:sldChg>
      <pc:sldChg chg="addSp modSp new del">
        <pc:chgData name="KONTE Amara" userId="aef817ea-2546-4d4b-b740-6eaaa93de306" providerId="ADAL" clId="{401C4C55-DB66-4BC8-B479-C1E3A07BA431}" dt="2024-05-18T13:40:11.359" v="297" actId="680"/>
        <pc:sldMkLst>
          <pc:docMk/>
          <pc:sldMk cId="1112586775" sldId="273"/>
        </pc:sldMkLst>
        <pc:picChg chg="add mod">
          <ac:chgData name="KONTE Amara" userId="aef817ea-2546-4d4b-b740-6eaaa93de306" providerId="ADAL" clId="{401C4C55-DB66-4BC8-B479-C1E3A07BA431}" dt="2024-05-18T13:40:08.566" v="296"/>
          <ac:picMkLst>
            <pc:docMk/>
            <pc:sldMk cId="1112586775" sldId="273"/>
            <ac:picMk id="3" creationId="{F69B897C-3F76-5F65-EDBF-C5E9ABE1C953}"/>
          </ac:picMkLst>
        </pc:picChg>
      </pc:sldChg>
      <pc:sldChg chg="addSp delSp modSp new mod ord modTransition modClrScheme chgLayout">
        <pc:chgData name="KONTE Amara" userId="aef817ea-2546-4d4b-b740-6eaaa93de306" providerId="ADAL" clId="{401C4C55-DB66-4BC8-B479-C1E3A07BA431}" dt="2024-05-20T12:20:18.668" v="5303" actId="14100"/>
        <pc:sldMkLst>
          <pc:docMk/>
          <pc:sldMk cId="1270899969" sldId="273"/>
        </pc:sldMkLst>
        <pc:spChg chg="del">
          <ac:chgData name="KONTE Amara" userId="aef817ea-2546-4d4b-b740-6eaaa93de306" providerId="ADAL" clId="{401C4C55-DB66-4BC8-B479-C1E3A07BA431}" dt="2024-05-18T14:01:42.705" v="445" actId="478"/>
          <ac:spMkLst>
            <pc:docMk/>
            <pc:sldMk cId="1270899969" sldId="273"/>
            <ac:spMk id="2" creationId="{F9D2703F-4085-9D99-3324-872F41D0832C}"/>
          </ac:spMkLst>
        </pc:spChg>
        <pc:spChg chg="del">
          <ac:chgData name="KONTE Amara" userId="aef817ea-2546-4d4b-b740-6eaaa93de306" providerId="ADAL" clId="{401C4C55-DB66-4BC8-B479-C1E3A07BA431}" dt="2024-05-18T14:01:39.765" v="444" actId="478"/>
          <ac:spMkLst>
            <pc:docMk/>
            <pc:sldMk cId="1270899969" sldId="273"/>
            <ac:spMk id="3" creationId="{C9B1D34A-F4CE-2B41-BF8F-EA206028CAA8}"/>
          </ac:spMkLst>
        </pc:spChg>
        <pc:spChg chg="add mod">
          <ac:chgData name="KONTE Amara" userId="aef817ea-2546-4d4b-b740-6eaaa93de306" providerId="ADAL" clId="{401C4C55-DB66-4BC8-B479-C1E3A07BA431}" dt="2024-05-19T10:03:53.256" v="3516" actId="122"/>
          <ac:spMkLst>
            <pc:docMk/>
            <pc:sldMk cId="1270899969" sldId="273"/>
            <ac:spMk id="7" creationId="{F82795F1-D6AE-75E2-F57E-54B9FD9348DC}"/>
          </ac:spMkLst>
        </pc:spChg>
        <pc:graphicFrameChg chg="add del mod">
          <ac:chgData name="KONTE Amara" userId="aef817ea-2546-4d4b-b740-6eaaa93de306" providerId="ADAL" clId="{401C4C55-DB66-4BC8-B479-C1E3A07BA431}" dt="2024-05-19T09:54:32.676" v="3505" actId="478"/>
          <ac:graphicFrameMkLst>
            <pc:docMk/>
            <pc:sldMk cId="1270899969" sldId="273"/>
            <ac:graphicFrameMk id="8" creationId="{A5CF374B-D3BA-72A5-2BF0-8E4312B84630}"/>
          </ac:graphicFrameMkLst>
        </pc:graphicFrameChg>
        <pc:picChg chg="add mod">
          <ac:chgData name="KONTE Amara" userId="aef817ea-2546-4d4b-b740-6eaaa93de306" providerId="ADAL" clId="{401C4C55-DB66-4BC8-B479-C1E3A07BA431}" dt="2024-05-18T14:02:14.702" v="447"/>
          <ac:picMkLst>
            <pc:docMk/>
            <pc:sldMk cId="1270899969" sldId="273"/>
            <ac:picMk id="4" creationId="{D2ECA14D-BB42-A062-7FCE-2F489AAE89BF}"/>
          </ac:picMkLst>
        </pc:picChg>
        <pc:picChg chg="add mod">
          <ac:chgData name="KONTE Amara" userId="aef817ea-2546-4d4b-b740-6eaaa93de306" providerId="ADAL" clId="{401C4C55-DB66-4BC8-B479-C1E3A07BA431}" dt="2024-05-20T12:20:18.668" v="5303" actId="14100"/>
          <ac:picMkLst>
            <pc:docMk/>
            <pc:sldMk cId="1270899969" sldId="273"/>
            <ac:picMk id="6" creationId="{B71EB80B-3605-9C7A-5987-00BF6E4BD67B}"/>
          </ac:picMkLst>
        </pc:picChg>
        <pc:picChg chg="add mod">
          <ac:chgData name="KONTE Amara" userId="aef817ea-2546-4d4b-b740-6eaaa93de306" providerId="ADAL" clId="{401C4C55-DB66-4BC8-B479-C1E3A07BA431}" dt="2024-05-19T10:00:38.870" v="3515" actId="1076"/>
          <ac:picMkLst>
            <pc:docMk/>
            <pc:sldMk cId="1270899969" sldId="273"/>
            <ac:picMk id="10" creationId="{0557E1FE-7E83-4C74-B197-C547456E006F}"/>
          </ac:picMkLst>
        </pc:picChg>
      </pc:sldChg>
      <pc:sldChg chg="addSp delSp modSp add mod modTransition delAnim modAnim">
        <pc:chgData name="KONTE Amara" userId="aef817ea-2546-4d4b-b740-6eaaa93de306" providerId="ADAL" clId="{401C4C55-DB66-4BC8-B479-C1E3A07BA431}" dt="2024-05-20T12:24:53.261" v="5310"/>
        <pc:sldMkLst>
          <pc:docMk/>
          <pc:sldMk cId="62048734" sldId="274"/>
        </pc:sldMkLst>
        <pc:spChg chg="add del mod">
          <ac:chgData name="KONTE Amara" userId="aef817ea-2546-4d4b-b740-6eaaa93de306" providerId="ADAL" clId="{401C4C55-DB66-4BC8-B479-C1E3A07BA431}" dt="2024-05-18T15:34:28.098" v="1127" actId="478"/>
          <ac:spMkLst>
            <pc:docMk/>
            <pc:sldMk cId="62048734" sldId="274"/>
            <ac:spMk id="3" creationId="{2A0071DD-82CF-4849-EE0F-298AA4DE66D0}"/>
          </ac:spMkLst>
        </pc:spChg>
        <pc:spChg chg="add mod">
          <ac:chgData name="KONTE Amara" userId="aef817ea-2546-4d4b-b740-6eaaa93de306" providerId="ADAL" clId="{401C4C55-DB66-4BC8-B479-C1E3A07BA431}" dt="2024-05-18T15:32:22.049" v="1122"/>
          <ac:spMkLst>
            <pc:docMk/>
            <pc:sldMk cId="62048734" sldId="274"/>
            <ac:spMk id="4" creationId="{4EC0AAD9-3DF6-41CD-D861-9846995ADDBA}"/>
          </ac:spMkLst>
        </pc:spChg>
        <pc:spChg chg="add del mod">
          <ac:chgData name="KONTE Amara" userId="aef817ea-2546-4d4b-b740-6eaaa93de306" providerId="ADAL" clId="{401C4C55-DB66-4BC8-B479-C1E3A07BA431}" dt="2024-05-18T15:34:25.312" v="1126" actId="478"/>
          <ac:spMkLst>
            <pc:docMk/>
            <pc:sldMk cId="62048734" sldId="274"/>
            <ac:spMk id="5" creationId="{E8D8AE91-6F2E-C693-70BE-482641CEE475}"/>
          </ac:spMkLst>
        </pc:spChg>
        <pc:spChg chg="add mod">
          <ac:chgData name="KONTE Amara" userId="aef817ea-2546-4d4b-b740-6eaaa93de306" providerId="ADAL" clId="{401C4C55-DB66-4BC8-B479-C1E3A07BA431}" dt="2024-05-18T16:00:56.437" v="1435"/>
          <ac:spMkLst>
            <pc:docMk/>
            <pc:sldMk cId="62048734" sldId="274"/>
            <ac:spMk id="19" creationId="{AAAA56D6-C026-0E21-2812-51005E0BB755}"/>
          </ac:spMkLst>
        </pc:spChg>
        <pc:spChg chg="mod topLvl">
          <ac:chgData name="KONTE Amara" userId="aef817ea-2546-4d4b-b740-6eaaa93de306" providerId="ADAL" clId="{401C4C55-DB66-4BC8-B479-C1E3A07BA431}" dt="2024-05-20T12:24:15.507" v="5307" actId="165"/>
          <ac:spMkLst>
            <pc:docMk/>
            <pc:sldMk cId="62048734" sldId="274"/>
            <ac:spMk id="21" creationId="{21F787FE-AAEB-FB13-63C8-564D92CF6791}"/>
          </ac:spMkLst>
        </pc:spChg>
        <pc:spChg chg="mod topLvl">
          <ac:chgData name="KONTE Amara" userId="aef817ea-2546-4d4b-b740-6eaaa93de306" providerId="ADAL" clId="{401C4C55-DB66-4BC8-B479-C1E3A07BA431}" dt="2024-05-20T12:24:15.507" v="5307" actId="165"/>
          <ac:spMkLst>
            <pc:docMk/>
            <pc:sldMk cId="62048734" sldId="274"/>
            <ac:spMk id="22" creationId="{CA31ACD4-44D7-3FFC-F98E-F04F022E7B5E}"/>
          </ac:spMkLst>
        </pc:spChg>
        <pc:spChg chg="add mod">
          <ac:chgData name="KONTE Amara" userId="aef817ea-2546-4d4b-b740-6eaaa93de306" providerId="ADAL" clId="{401C4C55-DB66-4BC8-B479-C1E3A07BA431}" dt="2024-05-18T15:41:53.712" v="1268" actId="20577"/>
          <ac:spMkLst>
            <pc:docMk/>
            <pc:sldMk cId="62048734" sldId="274"/>
            <ac:spMk id="24" creationId="{49350553-81FC-B99B-1C3B-5960A2059736}"/>
          </ac:spMkLst>
        </pc:spChg>
        <pc:spChg chg="add mod">
          <ac:chgData name="KONTE Amara" userId="aef817ea-2546-4d4b-b740-6eaaa93de306" providerId="ADAL" clId="{401C4C55-DB66-4BC8-B479-C1E3A07BA431}" dt="2024-05-18T15:45:33.779" v="1311" actId="1076"/>
          <ac:spMkLst>
            <pc:docMk/>
            <pc:sldMk cId="62048734" sldId="274"/>
            <ac:spMk id="28" creationId="{B9FFB05C-A76E-6335-4B66-FF83AE291FAC}"/>
          </ac:spMkLst>
        </pc:spChg>
        <pc:spChg chg="add mod">
          <ac:chgData name="KONTE Amara" userId="aef817ea-2546-4d4b-b740-6eaaa93de306" providerId="ADAL" clId="{401C4C55-DB66-4BC8-B479-C1E3A07BA431}" dt="2024-05-18T15:46:24.671" v="1314" actId="1076"/>
          <ac:spMkLst>
            <pc:docMk/>
            <pc:sldMk cId="62048734" sldId="274"/>
            <ac:spMk id="29" creationId="{A05C2D27-03A9-03AE-DA54-F628BA229BA3}"/>
          </ac:spMkLst>
        </pc:spChg>
        <pc:spChg chg="add mod">
          <ac:chgData name="KONTE Amara" userId="aef817ea-2546-4d4b-b740-6eaaa93de306" providerId="ADAL" clId="{401C4C55-DB66-4BC8-B479-C1E3A07BA431}" dt="2024-05-18T15:56:55.215" v="1423" actId="1076"/>
          <ac:spMkLst>
            <pc:docMk/>
            <pc:sldMk cId="62048734" sldId="274"/>
            <ac:spMk id="43" creationId="{AFD9E2ED-2E8F-E65F-4221-EDE4F378104E}"/>
          </ac:spMkLst>
        </pc:spChg>
        <pc:spChg chg="add mod">
          <ac:chgData name="KONTE Amara" userId="aef817ea-2546-4d4b-b740-6eaaa93de306" providerId="ADAL" clId="{401C4C55-DB66-4BC8-B479-C1E3A07BA431}" dt="2024-05-18T16:07:28.836" v="1493" actId="20577"/>
          <ac:spMkLst>
            <pc:docMk/>
            <pc:sldMk cId="62048734" sldId="274"/>
            <ac:spMk id="44" creationId="{CF3305B6-5EEB-E448-91F2-2E7AB3200338}"/>
          </ac:spMkLst>
        </pc:spChg>
        <pc:grpChg chg="del">
          <ac:chgData name="KONTE Amara" userId="aef817ea-2546-4d4b-b740-6eaaa93de306" providerId="ADAL" clId="{401C4C55-DB66-4BC8-B479-C1E3A07BA431}" dt="2024-05-20T12:24:15.507" v="5307" actId="165"/>
          <ac:grpSpMkLst>
            <pc:docMk/>
            <pc:sldMk cId="62048734" sldId="274"/>
            <ac:grpSpMk id="31" creationId="{79B8758B-0B71-BCBD-C00A-A81D01DBE184}"/>
          </ac:grpSpMkLst>
        </pc:grpChg>
        <pc:picChg chg="mod topLvl">
          <ac:chgData name="KONTE Amara" userId="aef817ea-2546-4d4b-b740-6eaaa93de306" providerId="ADAL" clId="{401C4C55-DB66-4BC8-B479-C1E3A07BA431}" dt="2024-05-20T12:24:15.507" v="5307" actId="165"/>
          <ac:picMkLst>
            <pc:docMk/>
            <pc:sldMk cId="62048734" sldId="274"/>
            <ac:picMk id="9" creationId="{A67742B7-6F48-1EB7-1BA7-D6BE96A9229D}"/>
          </ac:picMkLst>
        </pc:picChg>
        <pc:picChg chg="mod topLvl">
          <ac:chgData name="KONTE Amara" userId="aef817ea-2546-4d4b-b740-6eaaa93de306" providerId="ADAL" clId="{401C4C55-DB66-4BC8-B479-C1E3A07BA431}" dt="2024-05-20T12:24:15.507" v="5307" actId="165"/>
          <ac:picMkLst>
            <pc:docMk/>
            <pc:sldMk cId="62048734" sldId="274"/>
            <ac:picMk id="10" creationId="{F7340C9A-A618-1375-D8C4-634144E2C778}"/>
          </ac:picMkLst>
        </pc:picChg>
        <pc:cxnChg chg="add mod">
          <ac:chgData name="KONTE Amara" userId="aef817ea-2546-4d4b-b740-6eaaa93de306" providerId="ADAL" clId="{401C4C55-DB66-4BC8-B479-C1E3A07BA431}" dt="2024-05-18T15:36:39.032" v="1143" actId="14100"/>
          <ac:cxnSpMkLst>
            <pc:docMk/>
            <pc:sldMk cId="62048734" sldId="274"/>
            <ac:cxnSpMk id="6" creationId="{00D56510-4B8C-F4BF-2B65-8E410018A957}"/>
          </ac:cxnSpMkLst>
        </pc:cxnChg>
        <pc:cxnChg chg="add mod">
          <ac:chgData name="KONTE Amara" userId="aef817ea-2546-4d4b-b740-6eaaa93de306" providerId="ADAL" clId="{401C4C55-DB66-4BC8-B479-C1E3A07BA431}" dt="2024-05-18T15:37:04.016" v="1148" actId="14100"/>
          <ac:cxnSpMkLst>
            <pc:docMk/>
            <pc:sldMk cId="62048734" sldId="274"/>
            <ac:cxnSpMk id="14" creationId="{76196754-FF04-4DE6-E8B9-FC63B252A3A2}"/>
          </ac:cxnSpMkLst>
        </pc:cxnChg>
        <pc:cxnChg chg="add mod">
          <ac:chgData name="KONTE Amara" userId="aef817ea-2546-4d4b-b740-6eaaa93de306" providerId="ADAL" clId="{401C4C55-DB66-4BC8-B479-C1E3A07BA431}" dt="2024-05-18T15:49:04.873" v="1330" actId="693"/>
          <ac:cxnSpMkLst>
            <pc:docMk/>
            <pc:sldMk cId="62048734" sldId="274"/>
            <ac:cxnSpMk id="33" creationId="{0C778376-B2E5-5D4F-E85A-79E7796790CE}"/>
          </ac:cxnSpMkLst>
        </pc:cxnChg>
        <pc:cxnChg chg="add mod">
          <ac:chgData name="KONTE Amara" userId="aef817ea-2546-4d4b-b740-6eaaa93de306" providerId="ADAL" clId="{401C4C55-DB66-4BC8-B479-C1E3A07BA431}" dt="2024-05-18T15:49:04.873" v="1330" actId="693"/>
          <ac:cxnSpMkLst>
            <pc:docMk/>
            <pc:sldMk cId="62048734" sldId="274"/>
            <ac:cxnSpMk id="36" creationId="{8812B235-43B4-D577-6DAC-055FD8DA5927}"/>
          </ac:cxnSpMkLst>
        </pc:cxnChg>
        <pc:cxnChg chg="mod">
          <ac:chgData name="KONTE Amara" userId="aef817ea-2546-4d4b-b740-6eaaa93de306" providerId="ADAL" clId="{401C4C55-DB66-4BC8-B479-C1E3A07BA431}" dt="2024-05-18T15:45:53.724" v="1312" actId="1582"/>
          <ac:cxnSpMkLst>
            <pc:docMk/>
            <pc:sldMk cId="62048734" sldId="274"/>
            <ac:cxnSpMk id="38" creationId="{C10223A7-D19A-62C7-B3AF-5C2B3F4492E1}"/>
          </ac:cxnSpMkLst>
        </pc:cxnChg>
        <pc:cxnChg chg="mod">
          <ac:chgData name="KONTE Amara" userId="aef817ea-2546-4d4b-b740-6eaaa93de306" providerId="ADAL" clId="{401C4C55-DB66-4BC8-B479-C1E3A07BA431}" dt="2024-05-18T15:45:53.724" v="1312" actId="1582"/>
          <ac:cxnSpMkLst>
            <pc:docMk/>
            <pc:sldMk cId="62048734" sldId="274"/>
            <ac:cxnSpMk id="40" creationId="{1EE15E61-B64F-D3F4-73B2-CF492020F833}"/>
          </ac:cxnSpMkLst>
        </pc:cxnChg>
        <pc:cxnChg chg="add mod">
          <ac:chgData name="KONTE Amara" userId="aef817ea-2546-4d4b-b740-6eaaa93de306" providerId="ADAL" clId="{401C4C55-DB66-4BC8-B479-C1E3A07BA431}" dt="2024-05-18T15:54:15.205" v="1355" actId="1035"/>
          <ac:cxnSpMkLst>
            <pc:docMk/>
            <pc:sldMk cId="62048734" sldId="274"/>
            <ac:cxnSpMk id="41" creationId="{345F55E5-7E7B-3A68-DF45-C6870AEEB854}"/>
          </ac:cxnSpMkLst>
        </pc:cxnChg>
        <pc:cxnChg chg="mod">
          <ac:chgData name="KONTE Amara" userId="aef817ea-2546-4d4b-b740-6eaaa93de306" providerId="ADAL" clId="{401C4C55-DB66-4BC8-B479-C1E3A07BA431}" dt="2024-05-18T15:45:53.724" v="1312" actId="1582"/>
          <ac:cxnSpMkLst>
            <pc:docMk/>
            <pc:sldMk cId="62048734" sldId="274"/>
            <ac:cxnSpMk id="42" creationId="{08D052C8-0A81-23B0-99A9-AB3832884E39}"/>
          </ac:cxnSpMkLst>
        </pc:cxnChg>
      </pc:sldChg>
      <pc:sldChg chg="addSp delSp modSp new mod setBg modClrScheme chgLayout">
        <pc:chgData name="KONTE Amara" userId="aef817ea-2546-4d4b-b740-6eaaa93de306" providerId="ADAL" clId="{401C4C55-DB66-4BC8-B479-C1E3A07BA431}" dt="2024-05-18T21:12:08.853" v="3180" actId="1076"/>
        <pc:sldMkLst>
          <pc:docMk/>
          <pc:sldMk cId="20012746" sldId="275"/>
        </pc:sldMkLst>
        <pc:spChg chg="del">
          <ac:chgData name="KONTE Amara" userId="aef817ea-2546-4d4b-b740-6eaaa93de306" providerId="ADAL" clId="{401C4C55-DB66-4BC8-B479-C1E3A07BA431}" dt="2024-05-18T18:45:25.650" v="1867" actId="700"/>
          <ac:spMkLst>
            <pc:docMk/>
            <pc:sldMk cId="20012746" sldId="275"/>
            <ac:spMk id="2" creationId="{66095668-67B7-9CBD-F2EE-54AD3AAC6B57}"/>
          </ac:spMkLst>
        </pc:spChg>
        <pc:spChg chg="del">
          <ac:chgData name="KONTE Amara" userId="aef817ea-2546-4d4b-b740-6eaaa93de306" providerId="ADAL" clId="{401C4C55-DB66-4BC8-B479-C1E3A07BA431}" dt="2024-05-18T18:45:16.039" v="1866" actId="478"/>
          <ac:spMkLst>
            <pc:docMk/>
            <pc:sldMk cId="20012746" sldId="275"/>
            <ac:spMk id="3" creationId="{C9EB4FF1-3CEA-5C02-6DE2-EDFC3578A6A8}"/>
          </ac:spMkLst>
        </pc:spChg>
        <pc:spChg chg="add mod">
          <ac:chgData name="KONTE Amara" userId="aef817ea-2546-4d4b-b740-6eaaa93de306" providerId="ADAL" clId="{401C4C55-DB66-4BC8-B479-C1E3A07BA431}" dt="2024-05-18T20:09:03.612" v="2341" actId="21"/>
          <ac:spMkLst>
            <pc:docMk/>
            <pc:sldMk cId="20012746" sldId="275"/>
            <ac:spMk id="4" creationId="{34389DF8-542D-AC8A-1B65-353FE13D02D0}"/>
          </ac:spMkLst>
        </pc:spChg>
        <pc:spChg chg="add mod">
          <ac:chgData name="KONTE Amara" userId="aef817ea-2546-4d4b-b740-6eaaa93de306" providerId="ADAL" clId="{401C4C55-DB66-4BC8-B479-C1E3A07BA431}" dt="2024-05-18T19:58:06.525" v="2251" actId="1037"/>
          <ac:spMkLst>
            <pc:docMk/>
            <pc:sldMk cId="20012746" sldId="275"/>
            <ac:spMk id="8" creationId="{6677889E-A2A4-4A0C-2A66-FB947B288632}"/>
          </ac:spMkLst>
        </pc:spChg>
        <pc:spChg chg="add mod">
          <ac:chgData name="KONTE Amara" userId="aef817ea-2546-4d4b-b740-6eaaa93de306" providerId="ADAL" clId="{401C4C55-DB66-4BC8-B479-C1E3A07BA431}" dt="2024-05-18T19:58:06.525" v="2251" actId="1037"/>
          <ac:spMkLst>
            <pc:docMk/>
            <pc:sldMk cId="20012746" sldId="275"/>
            <ac:spMk id="9" creationId="{87FAD6A2-698D-CDCF-DDEB-DCC6EE87A675}"/>
          </ac:spMkLst>
        </pc:spChg>
        <pc:spChg chg="add mod">
          <ac:chgData name="KONTE Amara" userId="aef817ea-2546-4d4b-b740-6eaaa93de306" providerId="ADAL" clId="{401C4C55-DB66-4BC8-B479-C1E3A07BA431}" dt="2024-05-18T20:11:22.692" v="2406" actId="20577"/>
          <ac:spMkLst>
            <pc:docMk/>
            <pc:sldMk cId="20012746" sldId="275"/>
            <ac:spMk id="10" creationId="{9EE56624-F141-CD72-57E0-A9E3FAC2A9E3}"/>
          </ac:spMkLst>
        </pc:spChg>
        <pc:spChg chg="add mod">
          <ac:chgData name="KONTE Amara" userId="aef817ea-2546-4d4b-b740-6eaaa93de306" providerId="ADAL" clId="{401C4C55-DB66-4BC8-B479-C1E3A07BA431}" dt="2024-05-18T20:11:25.283" v="2407"/>
          <ac:spMkLst>
            <pc:docMk/>
            <pc:sldMk cId="20012746" sldId="275"/>
            <ac:spMk id="11" creationId="{EAA15CA8-5768-AFE7-22FE-465A1150B8D7}"/>
          </ac:spMkLst>
        </pc:spChg>
        <pc:spChg chg="add mod">
          <ac:chgData name="KONTE Amara" userId="aef817ea-2546-4d4b-b740-6eaaa93de306" providerId="ADAL" clId="{401C4C55-DB66-4BC8-B479-C1E3A07BA431}" dt="2024-05-18T20:58:58.927" v="3084" actId="20577"/>
          <ac:spMkLst>
            <pc:docMk/>
            <pc:sldMk cId="20012746" sldId="275"/>
            <ac:spMk id="12" creationId="{ED18E865-3A57-7D9F-5382-602C3CBE1FCA}"/>
          </ac:spMkLst>
        </pc:spChg>
        <pc:spChg chg="add mod">
          <ac:chgData name="KONTE Amara" userId="aef817ea-2546-4d4b-b740-6eaaa93de306" providerId="ADAL" clId="{401C4C55-DB66-4BC8-B479-C1E3A07BA431}" dt="2024-05-18T20:15:20.612" v="2452"/>
          <ac:spMkLst>
            <pc:docMk/>
            <pc:sldMk cId="20012746" sldId="275"/>
            <ac:spMk id="13" creationId="{ADA1151C-A3FC-8C98-2D6F-A014E91475CE}"/>
          </ac:spMkLst>
        </pc:spChg>
        <pc:spChg chg="add mod ord">
          <ac:chgData name="KONTE Amara" userId="aef817ea-2546-4d4b-b740-6eaaa93de306" providerId="ADAL" clId="{401C4C55-DB66-4BC8-B479-C1E3A07BA431}" dt="2024-05-18T20:09:52.884" v="2361" actId="14100"/>
          <ac:spMkLst>
            <pc:docMk/>
            <pc:sldMk cId="20012746" sldId="275"/>
            <ac:spMk id="16" creationId="{F342D12D-BDF3-5B41-BA5B-83E7D0A7E3FB}"/>
          </ac:spMkLst>
        </pc:spChg>
        <pc:picChg chg="add mod">
          <ac:chgData name="KONTE Amara" userId="aef817ea-2546-4d4b-b740-6eaaa93de306" providerId="ADAL" clId="{401C4C55-DB66-4BC8-B479-C1E3A07BA431}" dt="2024-05-18T21:12:08.853" v="3180" actId="1076"/>
          <ac:picMkLst>
            <pc:docMk/>
            <pc:sldMk cId="20012746" sldId="275"/>
            <ac:picMk id="15" creationId="{64EE0CB5-A307-A465-2E72-11EDC82C4031}"/>
          </ac:picMkLst>
        </pc:picChg>
        <pc:cxnChg chg="add mod">
          <ac:chgData name="KONTE Amara" userId="aef817ea-2546-4d4b-b740-6eaaa93de306" providerId="ADAL" clId="{401C4C55-DB66-4BC8-B479-C1E3A07BA431}" dt="2024-05-18T18:47:30.620" v="1884" actId="208"/>
          <ac:cxnSpMkLst>
            <pc:docMk/>
            <pc:sldMk cId="20012746" sldId="275"/>
            <ac:cxnSpMk id="6" creationId="{DF80E60F-E2E1-FAAD-56B2-B08651FF42A0}"/>
          </ac:cxnSpMkLst>
        </pc:cxnChg>
        <pc:cxnChg chg="add mod">
          <ac:chgData name="KONTE Amara" userId="aef817ea-2546-4d4b-b740-6eaaa93de306" providerId="ADAL" clId="{401C4C55-DB66-4BC8-B479-C1E3A07BA431}" dt="2024-05-18T19:53:23.055" v="1992" actId="1035"/>
          <ac:cxnSpMkLst>
            <pc:docMk/>
            <pc:sldMk cId="20012746" sldId="275"/>
            <ac:cxnSpMk id="7" creationId="{3CE1A513-4577-0775-0086-B570552EF8C7}"/>
          </ac:cxnSpMkLst>
        </pc:cxnChg>
      </pc:sldChg>
      <pc:sldChg chg="addSp modSp add mod modTransition">
        <pc:chgData name="KONTE Amara" userId="aef817ea-2546-4d4b-b740-6eaaa93de306" providerId="ADAL" clId="{401C4C55-DB66-4BC8-B479-C1E3A07BA431}" dt="2024-05-20T12:01:12.869" v="5300"/>
        <pc:sldMkLst>
          <pc:docMk/>
          <pc:sldMk cId="3632231193" sldId="276"/>
        </pc:sldMkLst>
        <pc:spChg chg="add mod">
          <ac:chgData name="KONTE Amara" userId="aef817ea-2546-4d4b-b740-6eaaa93de306" providerId="ADAL" clId="{401C4C55-DB66-4BC8-B479-C1E3A07BA431}" dt="2024-05-18T20:10:38.219" v="2374" actId="20577"/>
          <ac:spMkLst>
            <pc:docMk/>
            <pc:sldMk cId="3632231193" sldId="276"/>
            <ac:spMk id="2" creationId="{C84053A0-D736-A8A6-88E6-B4284FA99358}"/>
          </ac:spMkLst>
        </pc:spChg>
        <pc:spChg chg="mod">
          <ac:chgData name="KONTE Amara" userId="aef817ea-2546-4d4b-b740-6eaaa93de306" providerId="ADAL" clId="{401C4C55-DB66-4BC8-B479-C1E3A07BA431}" dt="2024-05-18T20:10:41.384" v="2377" actId="20577"/>
          <ac:spMkLst>
            <pc:docMk/>
            <pc:sldMk cId="3632231193" sldId="276"/>
            <ac:spMk id="8" creationId="{6677889E-A2A4-4A0C-2A66-FB947B288632}"/>
          </ac:spMkLst>
        </pc:spChg>
        <pc:spChg chg="mod">
          <ac:chgData name="KONTE Amara" userId="aef817ea-2546-4d4b-b740-6eaaa93de306" providerId="ADAL" clId="{401C4C55-DB66-4BC8-B479-C1E3A07BA431}" dt="2024-05-18T20:10:59.881" v="2388" actId="20577"/>
          <ac:spMkLst>
            <pc:docMk/>
            <pc:sldMk cId="3632231193" sldId="276"/>
            <ac:spMk id="9" creationId="{87FAD6A2-698D-CDCF-DDEB-DCC6EE87A675}"/>
          </ac:spMkLst>
        </pc:spChg>
        <pc:spChg chg="mod">
          <ac:chgData name="KONTE Amara" userId="aef817ea-2546-4d4b-b740-6eaaa93de306" providerId="ADAL" clId="{401C4C55-DB66-4BC8-B479-C1E3A07BA431}" dt="2024-05-18T20:11:10.062" v="2397" actId="20577"/>
          <ac:spMkLst>
            <pc:docMk/>
            <pc:sldMk cId="3632231193" sldId="276"/>
            <ac:spMk id="11" creationId="{EAA15CA8-5768-AFE7-22FE-465A1150B8D7}"/>
          </ac:spMkLst>
        </pc:spChg>
        <pc:spChg chg="mod">
          <ac:chgData name="KONTE Amara" userId="aef817ea-2546-4d4b-b740-6eaaa93de306" providerId="ADAL" clId="{401C4C55-DB66-4BC8-B479-C1E3A07BA431}" dt="2024-05-18T20:58:40.613" v="3079" actId="20577"/>
          <ac:spMkLst>
            <pc:docMk/>
            <pc:sldMk cId="3632231193" sldId="276"/>
            <ac:spMk id="12" creationId="{ED18E865-3A57-7D9F-5382-602C3CBE1FCA}"/>
          </ac:spMkLst>
        </pc:spChg>
        <pc:spChg chg="mod">
          <ac:chgData name="KONTE Amara" userId="aef817ea-2546-4d4b-b740-6eaaa93de306" providerId="ADAL" clId="{401C4C55-DB66-4BC8-B479-C1E3A07BA431}" dt="2024-05-18T20:15:47.946" v="2457" actId="20577"/>
          <ac:spMkLst>
            <pc:docMk/>
            <pc:sldMk cId="3632231193" sldId="276"/>
            <ac:spMk id="13" creationId="{ADA1151C-A3FC-8C98-2D6F-A014E91475CE}"/>
          </ac:spMkLst>
        </pc:spChg>
        <pc:picChg chg="mod">
          <ac:chgData name="KONTE Amara" userId="aef817ea-2546-4d4b-b740-6eaaa93de306" providerId="ADAL" clId="{401C4C55-DB66-4BC8-B479-C1E3A07BA431}" dt="2024-05-18T21:13:48.907" v="3183" actId="14826"/>
          <ac:picMkLst>
            <pc:docMk/>
            <pc:sldMk cId="3632231193" sldId="276"/>
            <ac:picMk id="15" creationId="{64EE0CB5-A307-A465-2E72-11EDC82C4031}"/>
          </ac:picMkLst>
        </pc:picChg>
      </pc:sldChg>
      <pc:sldChg chg="modSp add mod modTransition">
        <pc:chgData name="KONTE Amara" userId="aef817ea-2546-4d4b-b740-6eaaa93de306" providerId="ADAL" clId="{401C4C55-DB66-4BC8-B479-C1E3A07BA431}" dt="2024-05-20T12:01:12.869" v="5300"/>
        <pc:sldMkLst>
          <pc:docMk/>
          <pc:sldMk cId="2283404756" sldId="277"/>
        </pc:sldMkLst>
        <pc:spChg chg="mod">
          <ac:chgData name="KONTE Amara" userId="aef817ea-2546-4d4b-b740-6eaaa93de306" providerId="ADAL" clId="{401C4C55-DB66-4BC8-B479-C1E3A07BA431}" dt="2024-05-18T20:12:27.986" v="2412" actId="20577"/>
          <ac:spMkLst>
            <pc:docMk/>
            <pc:sldMk cId="2283404756" sldId="277"/>
            <ac:spMk id="2" creationId="{C84053A0-D736-A8A6-88E6-B4284FA99358}"/>
          </ac:spMkLst>
        </pc:spChg>
        <pc:spChg chg="mod">
          <ac:chgData name="KONTE Amara" userId="aef817ea-2546-4d4b-b740-6eaaa93de306" providerId="ADAL" clId="{401C4C55-DB66-4BC8-B479-C1E3A07BA431}" dt="2024-05-18T20:12:30.886" v="2416" actId="20577"/>
          <ac:spMkLst>
            <pc:docMk/>
            <pc:sldMk cId="2283404756" sldId="277"/>
            <ac:spMk id="8" creationId="{6677889E-A2A4-4A0C-2A66-FB947B288632}"/>
          </ac:spMkLst>
        </pc:spChg>
        <pc:spChg chg="mod">
          <ac:chgData name="KONTE Amara" userId="aef817ea-2546-4d4b-b740-6eaaa93de306" providerId="ADAL" clId="{401C4C55-DB66-4BC8-B479-C1E3A07BA431}" dt="2024-05-18T20:12:36.423" v="2421" actId="20577"/>
          <ac:spMkLst>
            <pc:docMk/>
            <pc:sldMk cId="2283404756" sldId="277"/>
            <ac:spMk id="9" creationId="{87FAD6A2-698D-CDCF-DDEB-DCC6EE87A675}"/>
          </ac:spMkLst>
        </pc:spChg>
        <pc:spChg chg="mod">
          <ac:chgData name="KONTE Amara" userId="aef817ea-2546-4d4b-b740-6eaaa93de306" providerId="ADAL" clId="{401C4C55-DB66-4BC8-B479-C1E3A07BA431}" dt="2024-05-18T20:13:00.657" v="2449" actId="1037"/>
          <ac:spMkLst>
            <pc:docMk/>
            <pc:sldMk cId="2283404756" sldId="277"/>
            <ac:spMk id="10" creationId="{9EE56624-F141-CD72-57E0-A9E3FAC2A9E3}"/>
          </ac:spMkLst>
        </pc:spChg>
        <pc:spChg chg="mod">
          <ac:chgData name="KONTE Amara" userId="aef817ea-2546-4d4b-b740-6eaaa93de306" providerId="ADAL" clId="{401C4C55-DB66-4BC8-B479-C1E3A07BA431}" dt="2024-05-18T20:12:52.484" v="2439" actId="20577"/>
          <ac:spMkLst>
            <pc:docMk/>
            <pc:sldMk cId="2283404756" sldId="277"/>
            <ac:spMk id="11" creationId="{EAA15CA8-5768-AFE7-22FE-465A1150B8D7}"/>
          </ac:spMkLst>
        </pc:spChg>
        <pc:spChg chg="mod">
          <ac:chgData name="KONTE Amara" userId="aef817ea-2546-4d4b-b740-6eaaa93de306" providerId="ADAL" clId="{401C4C55-DB66-4BC8-B479-C1E3A07BA431}" dt="2024-05-18T20:35:07.875" v="2843" actId="6549"/>
          <ac:spMkLst>
            <pc:docMk/>
            <pc:sldMk cId="2283404756" sldId="277"/>
            <ac:spMk id="12" creationId="{ED18E865-3A57-7D9F-5382-602C3CBE1FCA}"/>
          </ac:spMkLst>
        </pc:spChg>
        <pc:spChg chg="mod">
          <ac:chgData name="KONTE Amara" userId="aef817ea-2546-4d4b-b740-6eaaa93de306" providerId="ADAL" clId="{401C4C55-DB66-4BC8-B479-C1E3A07BA431}" dt="2024-05-18T20:36:44.738" v="2852" actId="20577"/>
          <ac:spMkLst>
            <pc:docMk/>
            <pc:sldMk cId="2283404756" sldId="277"/>
            <ac:spMk id="13" creationId="{ADA1151C-A3FC-8C98-2D6F-A014E91475CE}"/>
          </ac:spMkLst>
        </pc:spChg>
        <pc:picChg chg="mod">
          <ac:chgData name="KONTE Amara" userId="aef817ea-2546-4d4b-b740-6eaaa93de306" providerId="ADAL" clId="{401C4C55-DB66-4BC8-B479-C1E3A07BA431}" dt="2024-05-18T21:13:32.621" v="3182" actId="14826"/>
          <ac:picMkLst>
            <pc:docMk/>
            <pc:sldMk cId="2283404756" sldId="277"/>
            <ac:picMk id="15" creationId="{64EE0CB5-A307-A465-2E72-11EDC82C4031}"/>
          </ac:picMkLst>
        </pc:picChg>
      </pc:sldChg>
      <pc:sldChg chg="delSp modSp add mod modTransition">
        <pc:chgData name="KONTE Amara" userId="aef817ea-2546-4d4b-b740-6eaaa93de306" providerId="ADAL" clId="{401C4C55-DB66-4BC8-B479-C1E3A07BA431}" dt="2024-05-20T12:01:12.869" v="5300"/>
        <pc:sldMkLst>
          <pc:docMk/>
          <pc:sldMk cId="1646901059" sldId="278"/>
        </pc:sldMkLst>
        <pc:spChg chg="mod">
          <ac:chgData name="KONTE Amara" userId="aef817ea-2546-4d4b-b740-6eaaa93de306" providerId="ADAL" clId="{401C4C55-DB66-4BC8-B479-C1E3A07BA431}" dt="2024-05-18T20:16:19.182" v="2464" actId="20577"/>
          <ac:spMkLst>
            <pc:docMk/>
            <pc:sldMk cId="1646901059" sldId="278"/>
            <ac:spMk id="2" creationId="{C84053A0-D736-A8A6-88E6-B4284FA99358}"/>
          </ac:spMkLst>
        </pc:spChg>
        <pc:spChg chg="mod">
          <ac:chgData name="KONTE Amara" userId="aef817ea-2546-4d4b-b740-6eaaa93de306" providerId="ADAL" clId="{401C4C55-DB66-4BC8-B479-C1E3A07BA431}" dt="2024-05-18T20:16:26.095" v="2470" actId="14100"/>
          <ac:spMkLst>
            <pc:docMk/>
            <pc:sldMk cId="1646901059" sldId="278"/>
            <ac:spMk id="8" creationId="{6677889E-A2A4-4A0C-2A66-FB947B288632}"/>
          </ac:spMkLst>
        </pc:spChg>
        <pc:spChg chg="mod">
          <ac:chgData name="KONTE Amara" userId="aef817ea-2546-4d4b-b740-6eaaa93de306" providerId="ADAL" clId="{401C4C55-DB66-4BC8-B479-C1E3A07BA431}" dt="2024-05-18T20:16:52.173" v="2535" actId="1038"/>
          <ac:spMkLst>
            <pc:docMk/>
            <pc:sldMk cId="1646901059" sldId="278"/>
            <ac:spMk id="9" creationId="{87FAD6A2-698D-CDCF-DDEB-DCC6EE87A675}"/>
          </ac:spMkLst>
        </pc:spChg>
        <pc:spChg chg="mod">
          <ac:chgData name="KONTE Amara" userId="aef817ea-2546-4d4b-b740-6eaaa93de306" providerId="ADAL" clId="{401C4C55-DB66-4BC8-B479-C1E3A07BA431}" dt="2024-05-18T20:16:47.694" v="2519" actId="1038"/>
          <ac:spMkLst>
            <pc:docMk/>
            <pc:sldMk cId="1646901059" sldId="278"/>
            <ac:spMk id="10" creationId="{9EE56624-F141-CD72-57E0-A9E3FAC2A9E3}"/>
          </ac:spMkLst>
        </pc:spChg>
        <pc:spChg chg="del">
          <ac:chgData name="KONTE Amara" userId="aef817ea-2546-4d4b-b740-6eaaa93de306" providerId="ADAL" clId="{401C4C55-DB66-4BC8-B479-C1E3A07BA431}" dt="2024-05-18T20:16:40.482" v="2489" actId="478"/>
          <ac:spMkLst>
            <pc:docMk/>
            <pc:sldMk cId="1646901059" sldId="278"/>
            <ac:spMk id="11" creationId="{EAA15CA8-5768-AFE7-22FE-465A1150B8D7}"/>
          </ac:spMkLst>
        </pc:spChg>
        <pc:spChg chg="mod">
          <ac:chgData name="KONTE Amara" userId="aef817ea-2546-4d4b-b740-6eaaa93de306" providerId="ADAL" clId="{401C4C55-DB66-4BC8-B479-C1E3A07BA431}" dt="2024-05-18T20:47:46.864" v="3024" actId="20577"/>
          <ac:spMkLst>
            <pc:docMk/>
            <pc:sldMk cId="1646901059" sldId="278"/>
            <ac:spMk id="12" creationId="{ED18E865-3A57-7D9F-5382-602C3CBE1FCA}"/>
          </ac:spMkLst>
        </pc:spChg>
        <pc:spChg chg="mod">
          <ac:chgData name="KONTE Amara" userId="aef817ea-2546-4d4b-b740-6eaaa93de306" providerId="ADAL" clId="{401C4C55-DB66-4BC8-B479-C1E3A07BA431}" dt="2024-05-18T20:18:30.650" v="2611"/>
          <ac:spMkLst>
            <pc:docMk/>
            <pc:sldMk cId="1646901059" sldId="278"/>
            <ac:spMk id="13" creationId="{ADA1151C-A3FC-8C98-2D6F-A014E91475CE}"/>
          </ac:spMkLst>
        </pc:spChg>
        <pc:picChg chg="mod">
          <ac:chgData name="KONTE Amara" userId="aef817ea-2546-4d4b-b740-6eaaa93de306" providerId="ADAL" clId="{401C4C55-DB66-4BC8-B479-C1E3A07BA431}" dt="2024-05-18T21:14:39.380" v="3184" actId="14826"/>
          <ac:picMkLst>
            <pc:docMk/>
            <pc:sldMk cId="1646901059" sldId="278"/>
            <ac:picMk id="15" creationId="{64EE0CB5-A307-A465-2E72-11EDC82C4031}"/>
          </ac:picMkLst>
        </pc:picChg>
      </pc:sldChg>
      <pc:sldChg chg="delSp modSp add mod modTransition">
        <pc:chgData name="KONTE Amara" userId="aef817ea-2546-4d4b-b740-6eaaa93de306" providerId="ADAL" clId="{401C4C55-DB66-4BC8-B479-C1E3A07BA431}" dt="2024-05-20T12:01:12.869" v="5300"/>
        <pc:sldMkLst>
          <pc:docMk/>
          <pc:sldMk cId="1898224159" sldId="279"/>
        </pc:sldMkLst>
        <pc:spChg chg="mod">
          <ac:chgData name="KONTE Amara" userId="aef817ea-2546-4d4b-b740-6eaaa93de306" providerId="ADAL" clId="{401C4C55-DB66-4BC8-B479-C1E3A07BA431}" dt="2024-05-18T20:17:11.108" v="2542" actId="20577"/>
          <ac:spMkLst>
            <pc:docMk/>
            <pc:sldMk cId="1898224159" sldId="279"/>
            <ac:spMk id="2" creationId="{C84053A0-D736-A8A6-88E6-B4284FA99358}"/>
          </ac:spMkLst>
        </pc:spChg>
        <pc:spChg chg="mod">
          <ac:chgData name="KONTE Amara" userId="aef817ea-2546-4d4b-b740-6eaaa93de306" providerId="ADAL" clId="{401C4C55-DB66-4BC8-B479-C1E3A07BA431}" dt="2024-05-18T20:17:32.336" v="2575" actId="1037"/>
          <ac:spMkLst>
            <pc:docMk/>
            <pc:sldMk cId="1898224159" sldId="279"/>
            <ac:spMk id="8" creationId="{6677889E-A2A4-4A0C-2A66-FB947B288632}"/>
          </ac:spMkLst>
        </pc:spChg>
        <pc:spChg chg="del">
          <ac:chgData name="KONTE Amara" userId="aef817ea-2546-4d4b-b740-6eaaa93de306" providerId="ADAL" clId="{401C4C55-DB66-4BC8-B479-C1E3A07BA431}" dt="2024-05-18T20:17:23.192" v="2553" actId="478"/>
          <ac:spMkLst>
            <pc:docMk/>
            <pc:sldMk cId="1898224159" sldId="279"/>
            <ac:spMk id="9" creationId="{87FAD6A2-698D-CDCF-DDEB-DCC6EE87A675}"/>
          </ac:spMkLst>
        </pc:spChg>
        <pc:spChg chg="mod">
          <ac:chgData name="KONTE Amara" userId="aef817ea-2546-4d4b-b740-6eaaa93de306" providerId="ADAL" clId="{401C4C55-DB66-4BC8-B479-C1E3A07BA431}" dt="2024-05-18T20:17:36.325" v="2583" actId="20577"/>
          <ac:spMkLst>
            <pc:docMk/>
            <pc:sldMk cId="1898224159" sldId="279"/>
            <ac:spMk id="10" creationId="{9EE56624-F141-CD72-57E0-A9E3FAC2A9E3}"/>
          </ac:spMkLst>
        </pc:spChg>
        <pc:spChg chg="del">
          <ac:chgData name="KONTE Amara" userId="aef817ea-2546-4d4b-b740-6eaaa93de306" providerId="ADAL" clId="{401C4C55-DB66-4BC8-B479-C1E3A07BA431}" dt="2024-05-18T20:17:39.597" v="2584" actId="478"/>
          <ac:spMkLst>
            <pc:docMk/>
            <pc:sldMk cId="1898224159" sldId="279"/>
            <ac:spMk id="11" creationId="{EAA15CA8-5768-AFE7-22FE-465A1150B8D7}"/>
          </ac:spMkLst>
        </pc:spChg>
        <pc:spChg chg="mod">
          <ac:chgData name="KONTE Amara" userId="aef817ea-2546-4d4b-b740-6eaaa93de306" providerId="ADAL" clId="{401C4C55-DB66-4BC8-B479-C1E3A07BA431}" dt="2024-05-18T21:02:12.365" v="3141" actId="20577"/>
          <ac:spMkLst>
            <pc:docMk/>
            <pc:sldMk cId="1898224159" sldId="279"/>
            <ac:spMk id="12" creationId="{ED18E865-3A57-7D9F-5382-602C3CBE1FCA}"/>
          </ac:spMkLst>
        </pc:spChg>
        <pc:spChg chg="mod">
          <ac:chgData name="KONTE Amara" userId="aef817ea-2546-4d4b-b740-6eaaa93de306" providerId="ADAL" clId="{401C4C55-DB66-4BC8-B479-C1E3A07BA431}" dt="2024-05-18T20:58:08.891" v="3053" actId="20577"/>
          <ac:spMkLst>
            <pc:docMk/>
            <pc:sldMk cId="1898224159" sldId="279"/>
            <ac:spMk id="13" creationId="{ADA1151C-A3FC-8C98-2D6F-A014E91475CE}"/>
          </ac:spMkLst>
        </pc:spChg>
        <pc:picChg chg="mod">
          <ac:chgData name="KONTE Amara" userId="aef817ea-2546-4d4b-b740-6eaaa93de306" providerId="ADAL" clId="{401C4C55-DB66-4BC8-B479-C1E3A07BA431}" dt="2024-05-18T21:15:41.508" v="3185" actId="14826"/>
          <ac:picMkLst>
            <pc:docMk/>
            <pc:sldMk cId="1898224159" sldId="279"/>
            <ac:picMk id="15" creationId="{64EE0CB5-A307-A465-2E72-11EDC82C4031}"/>
          </ac:picMkLst>
        </pc:picChg>
      </pc:sldChg>
      <pc:sldChg chg="delSp modSp add mod modTransition">
        <pc:chgData name="KONTE Amara" userId="aef817ea-2546-4d4b-b740-6eaaa93de306" providerId="ADAL" clId="{401C4C55-DB66-4BC8-B479-C1E3A07BA431}" dt="2024-05-20T12:01:12.869" v="5300"/>
        <pc:sldMkLst>
          <pc:docMk/>
          <pc:sldMk cId="3134824105" sldId="280"/>
        </pc:sldMkLst>
        <pc:spChg chg="mod">
          <ac:chgData name="KONTE Amara" userId="aef817ea-2546-4d4b-b740-6eaaa93de306" providerId="ADAL" clId="{401C4C55-DB66-4BC8-B479-C1E3A07BA431}" dt="2024-05-18T20:17:51.350" v="2594" actId="14100"/>
          <ac:spMkLst>
            <pc:docMk/>
            <pc:sldMk cId="3134824105" sldId="280"/>
            <ac:spMk id="2" creationId="{C84053A0-D736-A8A6-88E6-B4284FA99358}"/>
          </ac:spMkLst>
        </pc:spChg>
        <pc:spChg chg="mod">
          <ac:chgData name="KONTE Amara" userId="aef817ea-2546-4d4b-b740-6eaaa93de306" providerId="ADAL" clId="{401C4C55-DB66-4BC8-B479-C1E3A07BA431}" dt="2024-05-18T20:18:14.027" v="2608" actId="14100"/>
          <ac:spMkLst>
            <pc:docMk/>
            <pc:sldMk cId="3134824105" sldId="280"/>
            <ac:spMk id="8" creationId="{6677889E-A2A4-4A0C-2A66-FB947B288632}"/>
          </ac:spMkLst>
        </pc:spChg>
        <pc:spChg chg="del">
          <ac:chgData name="KONTE Amara" userId="aef817ea-2546-4d4b-b740-6eaaa93de306" providerId="ADAL" clId="{401C4C55-DB66-4BC8-B479-C1E3A07BA431}" dt="2024-05-18T20:18:06.567" v="2606" actId="478"/>
          <ac:spMkLst>
            <pc:docMk/>
            <pc:sldMk cId="3134824105" sldId="280"/>
            <ac:spMk id="9" creationId="{87FAD6A2-698D-CDCF-DDEB-DCC6EE87A675}"/>
          </ac:spMkLst>
        </pc:spChg>
        <pc:spChg chg="del">
          <ac:chgData name="KONTE Amara" userId="aef817ea-2546-4d4b-b740-6eaaa93de306" providerId="ADAL" clId="{401C4C55-DB66-4BC8-B479-C1E3A07BA431}" dt="2024-05-18T20:18:04.346" v="2605" actId="478"/>
          <ac:spMkLst>
            <pc:docMk/>
            <pc:sldMk cId="3134824105" sldId="280"/>
            <ac:spMk id="10" creationId="{9EE56624-F141-CD72-57E0-A9E3FAC2A9E3}"/>
          </ac:spMkLst>
        </pc:spChg>
        <pc:spChg chg="del mod">
          <ac:chgData name="KONTE Amara" userId="aef817ea-2546-4d4b-b740-6eaaa93de306" providerId="ADAL" clId="{401C4C55-DB66-4BC8-B479-C1E3A07BA431}" dt="2024-05-18T20:18:00.862" v="2604" actId="478"/>
          <ac:spMkLst>
            <pc:docMk/>
            <pc:sldMk cId="3134824105" sldId="280"/>
            <ac:spMk id="11" creationId="{EAA15CA8-5768-AFE7-22FE-465A1150B8D7}"/>
          </ac:spMkLst>
        </pc:spChg>
        <pc:spChg chg="mod">
          <ac:chgData name="KONTE Amara" userId="aef817ea-2546-4d4b-b740-6eaaa93de306" providerId="ADAL" clId="{401C4C55-DB66-4BC8-B479-C1E3A07BA431}" dt="2024-05-18T20:25:17.875" v="2701" actId="5793"/>
          <ac:spMkLst>
            <pc:docMk/>
            <pc:sldMk cId="3134824105" sldId="280"/>
            <ac:spMk id="12" creationId="{ED18E865-3A57-7D9F-5382-602C3CBE1FCA}"/>
          </ac:spMkLst>
        </pc:spChg>
        <pc:spChg chg="mod">
          <ac:chgData name="KONTE Amara" userId="aef817ea-2546-4d4b-b740-6eaaa93de306" providerId="ADAL" clId="{401C4C55-DB66-4BC8-B479-C1E3A07BA431}" dt="2024-05-18T20:18:45.742" v="2612"/>
          <ac:spMkLst>
            <pc:docMk/>
            <pc:sldMk cId="3134824105" sldId="280"/>
            <ac:spMk id="13" creationId="{ADA1151C-A3FC-8C98-2D6F-A014E91475CE}"/>
          </ac:spMkLst>
        </pc:spChg>
        <pc:picChg chg="mod">
          <ac:chgData name="KONTE Amara" userId="aef817ea-2546-4d4b-b740-6eaaa93de306" providerId="ADAL" clId="{401C4C55-DB66-4BC8-B479-C1E3A07BA431}" dt="2024-05-18T21:16:23.248" v="3186" actId="14826"/>
          <ac:picMkLst>
            <pc:docMk/>
            <pc:sldMk cId="3134824105" sldId="280"/>
            <ac:picMk id="15" creationId="{64EE0CB5-A307-A465-2E72-11EDC82C4031}"/>
          </ac:picMkLst>
        </pc:picChg>
      </pc:sldChg>
      <pc:sldChg chg="addSp delSp modSp new mod modTransition delAnim modAnim">
        <pc:chgData name="KONTE Amara" userId="aef817ea-2546-4d4b-b740-6eaaa93de306" providerId="ADAL" clId="{401C4C55-DB66-4BC8-B479-C1E3A07BA431}" dt="2024-05-19T18:22:09.990" v="4718" actId="20577"/>
        <pc:sldMkLst>
          <pc:docMk/>
          <pc:sldMk cId="389823041" sldId="281"/>
        </pc:sldMkLst>
        <pc:spChg chg="mod">
          <ac:chgData name="KONTE Amara" userId="aef817ea-2546-4d4b-b740-6eaaa93de306" providerId="ADAL" clId="{401C4C55-DB66-4BC8-B479-C1E3A07BA431}" dt="2024-05-19T12:10:17.814" v="3741" actId="1076"/>
          <ac:spMkLst>
            <pc:docMk/>
            <pc:sldMk cId="389823041" sldId="281"/>
            <ac:spMk id="2" creationId="{DAA28FA5-9BBC-C8BF-A30C-43226E32CB52}"/>
          </ac:spMkLst>
        </pc:spChg>
        <pc:spChg chg="add mod">
          <ac:chgData name="KONTE Amara" userId="aef817ea-2546-4d4b-b740-6eaaa93de306" providerId="ADAL" clId="{401C4C55-DB66-4BC8-B479-C1E3A07BA431}" dt="2024-05-19T18:11:04.614" v="4674" actId="1076"/>
          <ac:spMkLst>
            <pc:docMk/>
            <pc:sldMk cId="389823041" sldId="281"/>
            <ac:spMk id="10" creationId="{1365CA62-9D2E-49F9-4DAF-5A6089E3F33E}"/>
          </ac:spMkLst>
        </pc:spChg>
        <pc:spChg chg="add del mod">
          <ac:chgData name="KONTE Amara" userId="aef817ea-2546-4d4b-b740-6eaaa93de306" providerId="ADAL" clId="{401C4C55-DB66-4BC8-B479-C1E3A07BA431}" dt="2024-05-19T17:18:10.292" v="4149" actId="21"/>
          <ac:spMkLst>
            <pc:docMk/>
            <pc:sldMk cId="389823041" sldId="281"/>
            <ac:spMk id="11" creationId="{35CFA33B-8465-ADEE-3B8D-FB567BEFED07}"/>
          </ac:spMkLst>
        </pc:spChg>
        <pc:spChg chg="add mod">
          <ac:chgData name="KONTE Amara" userId="aef817ea-2546-4d4b-b740-6eaaa93de306" providerId="ADAL" clId="{401C4C55-DB66-4BC8-B479-C1E3A07BA431}" dt="2024-05-19T17:21:10.985" v="4248" actId="1037"/>
          <ac:spMkLst>
            <pc:docMk/>
            <pc:sldMk cId="389823041" sldId="281"/>
            <ac:spMk id="12" creationId="{E774011F-B5AB-07AF-A838-594BC7948E91}"/>
          </ac:spMkLst>
        </pc:spChg>
        <pc:spChg chg="add mod">
          <ac:chgData name="KONTE Amara" userId="aef817ea-2546-4d4b-b740-6eaaa93de306" providerId="ADAL" clId="{401C4C55-DB66-4BC8-B479-C1E3A07BA431}" dt="2024-05-19T17:18:15.094" v="4150" actId="1076"/>
          <ac:spMkLst>
            <pc:docMk/>
            <pc:sldMk cId="389823041" sldId="281"/>
            <ac:spMk id="13" creationId="{8B729F97-50F9-D7E6-313C-67BFA45EE6AF}"/>
          </ac:spMkLst>
        </pc:spChg>
        <pc:spChg chg="add mod">
          <ac:chgData name="KONTE Amara" userId="aef817ea-2546-4d4b-b740-6eaaa93de306" providerId="ADAL" clId="{401C4C55-DB66-4BC8-B479-C1E3A07BA431}" dt="2024-05-19T17:21:10.985" v="4248" actId="1037"/>
          <ac:spMkLst>
            <pc:docMk/>
            <pc:sldMk cId="389823041" sldId="281"/>
            <ac:spMk id="14" creationId="{EFB15D51-ECD9-DAF8-40C5-F85EAF09314D}"/>
          </ac:spMkLst>
        </pc:spChg>
        <pc:spChg chg="add mod">
          <ac:chgData name="KONTE Amara" userId="aef817ea-2546-4d4b-b740-6eaaa93de306" providerId="ADAL" clId="{401C4C55-DB66-4BC8-B479-C1E3A07BA431}" dt="2024-05-19T17:21:10.985" v="4248" actId="1037"/>
          <ac:spMkLst>
            <pc:docMk/>
            <pc:sldMk cId="389823041" sldId="281"/>
            <ac:spMk id="15" creationId="{A6548A02-543A-5E7D-7394-24F771BCD6C5}"/>
          </ac:spMkLst>
        </pc:spChg>
        <pc:spChg chg="add del">
          <ac:chgData name="KONTE Amara" userId="aef817ea-2546-4d4b-b740-6eaaa93de306" providerId="ADAL" clId="{401C4C55-DB66-4BC8-B479-C1E3A07BA431}" dt="2024-05-19T12:09:17.087" v="3729" actId="478"/>
          <ac:spMkLst>
            <pc:docMk/>
            <pc:sldMk cId="389823041" sldId="281"/>
            <ac:spMk id="31" creationId="{975C75FD-9738-DF1F-9D5C-13A3E6B5DBFC}"/>
          </ac:spMkLst>
        </pc:spChg>
        <pc:spChg chg="add mod">
          <ac:chgData name="KONTE Amara" userId="aef817ea-2546-4d4b-b740-6eaaa93de306" providerId="ADAL" clId="{401C4C55-DB66-4BC8-B479-C1E3A07BA431}" dt="2024-05-19T17:20:51.285" v="4230" actId="1038"/>
          <ac:spMkLst>
            <pc:docMk/>
            <pc:sldMk cId="389823041" sldId="281"/>
            <ac:spMk id="38" creationId="{13CAF453-3211-7AA4-77BD-811DA33B3A07}"/>
          </ac:spMkLst>
        </pc:spChg>
        <pc:spChg chg="add mod">
          <ac:chgData name="KONTE Amara" userId="aef817ea-2546-4d4b-b740-6eaaa93de306" providerId="ADAL" clId="{401C4C55-DB66-4BC8-B479-C1E3A07BA431}" dt="2024-05-19T17:20:51.285" v="4230" actId="1038"/>
          <ac:spMkLst>
            <pc:docMk/>
            <pc:sldMk cId="389823041" sldId="281"/>
            <ac:spMk id="39" creationId="{B5533A35-CB3A-3A24-0F6A-4A33007928A2}"/>
          </ac:spMkLst>
        </pc:spChg>
        <pc:spChg chg="add mod">
          <ac:chgData name="KONTE Amara" userId="aef817ea-2546-4d4b-b740-6eaaa93de306" providerId="ADAL" clId="{401C4C55-DB66-4BC8-B479-C1E3A07BA431}" dt="2024-05-19T17:36:17.728" v="4406" actId="208"/>
          <ac:spMkLst>
            <pc:docMk/>
            <pc:sldMk cId="389823041" sldId="281"/>
            <ac:spMk id="40" creationId="{62B3A095-FA00-AC3F-66FF-29B6BD07E85D}"/>
          </ac:spMkLst>
        </pc:spChg>
        <pc:spChg chg="add mod">
          <ac:chgData name="KONTE Amara" userId="aef817ea-2546-4d4b-b740-6eaaa93de306" providerId="ADAL" clId="{401C4C55-DB66-4BC8-B479-C1E3A07BA431}" dt="2024-05-19T17:36:17.728" v="4406" actId="208"/>
          <ac:spMkLst>
            <pc:docMk/>
            <pc:sldMk cId="389823041" sldId="281"/>
            <ac:spMk id="41" creationId="{3C443739-EF2A-40B8-54FE-D4E9B5FE58AF}"/>
          </ac:spMkLst>
        </pc:spChg>
        <pc:spChg chg="add del mod">
          <ac:chgData name="KONTE Amara" userId="aef817ea-2546-4d4b-b740-6eaaa93de306" providerId="ADAL" clId="{401C4C55-DB66-4BC8-B479-C1E3A07BA431}" dt="2024-05-19T17:12:27.226" v="4066" actId="21"/>
          <ac:spMkLst>
            <pc:docMk/>
            <pc:sldMk cId="389823041" sldId="281"/>
            <ac:spMk id="42" creationId="{F8194CC5-EE05-D14D-4626-E7D60C14463C}"/>
          </ac:spMkLst>
        </pc:spChg>
        <pc:spChg chg="add mod">
          <ac:chgData name="KONTE Amara" userId="aef817ea-2546-4d4b-b740-6eaaa93de306" providerId="ADAL" clId="{401C4C55-DB66-4BC8-B479-C1E3A07BA431}" dt="2024-05-19T17:21:26.443" v="4249" actId="1076"/>
          <ac:spMkLst>
            <pc:docMk/>
            <pc:sldMk cId="389823041" sldId="281"/>
            <ac:spMk id="44" creationId="{F8194CC5-EE05-D14D-4626-E7D60C14463C}"/>
          </ac:spMkLst>
        </pc:spChg>
        <pc:spChg chg="add del mod">
          <ac:chgData name="KONTE Amara" userId="aef817ea-2546-4d4b-b740-6eaaa93de306" providerId="ADAL" clId="{401C4C55-DB66-4BC8-B479-C1E3A07BA431}" dt="2024-05-19T17:17:08.730" v="4144" actId="478"/>
          <ac:spMkLst>
            <pc:docMk/>
            <pc:sldMk cId="389823041" sldId="281"/>
            <ac:spMk id="45" creationId="{F0698CEA-DDE8-CF9F-BC16-0EB99D03053E}"/>
          </ac:spMkLst>
        </pc:spChg>
        <pc:spChg chg="add mod">
          <ac:chgData name="KONTE Amara" userId="aef817ea-2546-4d4b-b740-6eaaa93de306" providerId="ADAL" clId="{401C4C55-DB66-4BC8-B479-C1E3A07BA431}" dt="2024-05-19T17:18:56.797" v="4178" actId="1037"/>
          <ac:spMkLst>
            <pc:docMk/>
            <pc:sldMk cId="389823041" sldId="281"/>
            <ac:spMk id="49" creationId="{41CE1D51-A1B5-F703-D049-1B113314FCC3}"/>
          </ac:spMkLst>
        </pc:spChg>
        <pc:spChg chg="add mod">
          <ac:chgData name="KONTE Amara" userId="aef817ea-2546-4d4b-b740-6eaaa93de306" providerId="ADAL" clId="{401C4C55-DB66-4BC8-B479-C1E3A07BA431}" dt="2024-05-19T17:18:49.898" v="4166" actId="1038"/>
          <ac:spMkLst>
            <pc:docMk/>
            <pc:sldMk cId="389823041" sldId="281"/>
            <ac:spMk id="52" creationId="{EC07D6ED-B327-96D6-9157-DFF2DE1B0798}"/>
          </ac:spMkLst>
        </pc:spChg>
        <pc:spChg chg="add mod">
          <ac:chgData name="KONTE Amara" userId="aef817ea-2546-4d4b-b740-6eaaa93de306" providerId="ADAL" clId="{401C4C55-DB66-4BC8-B479-C1E3A07BA431}" dt="2024-05-19T17:18:49.898" v="4166" actId="1038"/>
          <ac:spMkLst>
            <pc:docMk/>
            <pc:sldMk cId="389823041" sldId="281"/>
            <ac:spMk id="53" creationId="{E42FDE25-6019-9FDD-95DA-4608D7898361}"/>
          </ac:spMkLst>
        </pc:spChg>
        <pc:spChg chg="add mod">
          <ac:chgData name="KONTE Amara" userId="aef817ea-2546-4d4b-b740-6eaaa93de306" providerId="ADAL" clId="{401C4C55-DB66-4BC8-B479-C1E3A07BA431}" dt="2024-05-19T17:18:49.898" v="4166" actId="1038"/>
          <ac:spMkLst>
            <pc:docMk/>
            <pc:sldMk cId="389823041" sldId="281"/>
            <ac:spMk id="54" creationId="{0E57E6AF-6D6E-2D40-7EF1-95672C0A89AA}"/>
          </ac:spMkLst>
        </pc:spChg>
        <pc:spChg chg="add mod">
          <ac:chgData name="KONTE Amara" userId="aef817ea-2546-4d4b-b740-6eaaa93de306" providerId="ADAL" clId="{401C4C55-DB66-4BC8-B479-C1E3A07BA431}" dt="2024-05-19T17:18:49.898" v="4166" actId="1038"/>
          <ac:spMkLst>
            <pc:docMk/>
            <pc:sldMk cId="389823041" sldId="281"/>
            <ac:spMk id="55" creationId="{8F63952F-7B77-438A-4349-B28248926620}"/>
          </ac:spMkLst>
        </pc:spChg>
        <pc:spChg chg="add mod">
          <ac:chgData name="KONTE Amara" userId="aef817ea-2546-4d4b-b740-6eaaa93de306" providerId="ADAL" clId="{401C4C55-DB66-4BC8-B479-C1E3A07BA431}" dt="2024-05-19T17:18:21.823" v="4152" actId="1076"/>
          <ac:spMkLst>
            <pc:docMk/>
            <pc:sldMk cId="389823041" sldId="281"/>
            <ac:spMk id="58" creationId="{35CFA33B-8465-ADEE-3B8D-FB567BEFED07}"/>
          </ac:spMkLst>
        </pc:spChg>
        <pc:spChg chg="add mod">
          <ac:chgData name="KONTE Amara" userId="aef817ea-2546-4d4b-b740-6eaaa93de306" providerId="ADAL" clId="{401C4C55-DB66-4BC8-B479-C1E3A07BA431}" dt="2024-05-19T17:20:05.532" v="4181" actId="1076"/>
          <ac:spMkLst>
            <pc:docMk/>
            <pc:sldMk cId="389823041" sldId="281"/>
            <ac:spMk id="59" creationId="{E72BD306-A69A-7D29-17A8-24ECF222216C}"/>
          </ac:spMkLst>
        </pc:spChg>
        <pc:spChg chg="add mod">
          <ac:chgData name="KONTE Amara" userId="aef817ea-2546-4d4b-b740-6eaaa93de306" providerId="ADAL" clId="{401C4C55-DB66-4BC8-B479-C1E3A07BA431}" dt="2024-05-19T17:26:52.669" v="4281" actId="20577"/>
          <ac:spMkLst>
            <pc:docMk/>
            <pc:sldMk cId="389823041" sldId="281"/>
            <ac:spMk id="62" creationId="{AE5A91F3-B328-39E0-D169-A0A80C790328}"/>
          </ac:spMkLst>
        </pc:spChg>
        <pc:spChg chg="add mod">
          <ac:chgData name="KONTE Amara" userId="aef817ea-2546-4d4b-b740-6eaaa93de306" providerId="ADAL" clId="{401C4C55-DB66-4BC8-B479-C1E3A07BA431}" dt="2024-05-19T17:39:29.918" v="4419" actId="207"/>
          <ac:spMkLst>
            <pc:docMk/>
            <pc:sldMk cId="389823041" sldId="281"/>
            <ac:spMk id="63" creationId="{7DEEAB31-AE5D-55AA-4E79-566E969B0D7E}"/>
          </ac:spMkLst>
        </pc:spChg>
        <pc:spChg chg="add mod">
          <ac:chgData name="KONTE Amara" userId="aef817ea-2546-4d4b-b740-6eaaa93de306" providerId="ADAL" clId="{401C4C55-DB66-4BC8-B479-C1E3A07BA431}" dt="2024-05-19T17:44:12.775" v="4553"/>
          <ac:spMkLst>
            <pc:docMk/>
            <pc:sldMk cId="389823041" sldId="281"/>
            <ac:spMk id="66" creationId="{79097855-87FF-36B0-54C3-337757263A77}"/>
          </ac:spMkLst>
        </pc:spChg>
        <pc:spChg chg="add mod">
          <ac:chgData name="KONTE Amara" userId="aef817ea-2546-4d4b-b740-6eaaa93de306" providerId="ADAL" clId="{401C4C55-DB66-4BC8-B479-C1E3A07BA431}" dt="2024-05-19T18:22:09.990" v="4718" actId="20577"/>
          <ac:spMkLst>
            <pc:docMk/>
            <pc:sldMk cId="389823041" sldId="281"/>
            <ac:spMk id="67" creationId="{38B86A85-A48A-4D6A-6130-3B48E779694D}"/>
          </ac:spMkLst>
        </pc:spChg>
        <pc:spChg chg="add del mod">
          <ac:chgData name="KONTE Amara" userId="aef817ea-2546-4d4b-b740-6eaaa93de306" providerId="ADAL" clId="{401C4C55-DB66-4BC8-B479-C1E3A07BA431}" dt="2024-05-19T18:16:29.451" v="4688" actId="478"/>
          <ac:spMkLst>
            <pc:docMk/>
            <pc:sldMk cId="389823041" sldId="281"/>
            <ac:spMk id="96" creationId="{07545225-E5C0-B62F-BC6E-AB91D7DE321D}"/>
          </ac:spMkLst>
        </pc:spChg>
        <pc:spChg chg="add mod">
          <ac:chgData name="KONTE Amara" userId="aef817ea-2546-4d4b-b740-6eaaa93de306" providerId="ADAL" clId="{401C4C55-DB66-4BC8-B479-C1E3A07BA431}" dt="2024-05-19T18:17:35.900" v="4705" actId="1076"/>
          <ac:spMkLst>
            <pc:docMk/>
            <pc:sldMk cId="389823041" sldId="281"/>
            <ac:spMk id="97" creationId="{94FBC1B8-0E15-A5FF-84EF-4180C6358EE7}"/>
          </ac:spMkLst>
        </pc:spChg>
        <pc:picChg chg="add mod">
          <ac:chgData name="KONTE Amara" userId="aef817ea-2546-4d4b-b740-6eaaa93de306" providerId="ADAL" clId="{401C4C55-DB66-4BC8-B479-C1E3A07BA431}" dt="2024-05-19T17:20:51.285" v="4230" actId="1038"/>
          <ac:picMkLst>
            <pc:docMk/>
            <pc:sldMk cId="389823041" sldId="281"/>
            <ac:picMk id="3" creationId="{8E4967B1-8F66-1C2C-59D6-9E5E4ACC64AC}"/>
          </ac:picMkLst>
        </pc:picChg>
        <pc:picChg chg="add mod">
          <ac:chgData name="KONTE Amara" userId="aef817ea-2546-4d4b-b740-6eaaa93de306" providerId="ADAL" clId="{401C4C55-DB66-4BC8-B479-C1E3A07BA431}" dt="2024-05-19T17:20:51.285" v="4230" actId="1038"/>
          <ac:picMkLst>
            <pc:docMk/>
            <pc:sldMk cId="389823041" sldId="281"/>
            <ac:picMk id="4" creationId="{52759567-FA09-84CB-143F-8448053FC0E5}"/>
          </ac:picMkLst>
        </pc:picChg>
        <pc:picChg chg="add mod">
          <ac:chgData name="KONTE Amara" userId="aef817ea-2546-4d4b-b740-6eaaa93de306" providerId="ADAL" clId="{401C4C55-DB66-4BC8-B479-C1E3A07BA431}" dt="2024-05-19T17:14:52.189" v="4109" actId="1038"/>
          <ac:picMkLst>
            <pc:docMk/>
            <pc:sldMk cId="389823041" sldId="281"/>
            <ac:picMk id="5" creationId="{86D70462-6663-E513-4C9E-96B33E062893}"/>
          </ac:picMkLst>
        </pc:picChg>
        <pc:picChg chg="add mod">
          <ac:chgData name="KONTE Amara" userId="aef817ea-2546-4d4b-b740-6eaaa93de306" providerId="ADAL" clId="{401C4C55-DB66-4BC8-B479-C1E3A07BA431}" dt="2024-05-19T11:25:25.936" v="3523"/>
          <ac:picMkLst>
            <pc:docMk/>
            <pc:sldMk cId="389823041" sldId="281"/>
            <ac:picMk id="6" creationId="{6CC6830B-0F0B-F6C0-E215-514753525C11}"/>
          </ac:picMkLst>
        </pc:picChg>
        <pc:picChg chg="add mod">
          <ac:chgData name="KONTE Amara" userId="aef817ea-2546-4d4b-b740-6eaaa93de306" providerId="ADAL" clId="{401C4C55-DB66-4BC8-B479-C1E3A07BA431}" dt="2024-05-19T17:20:51.285" v="4230" actId="1038"/>
          <ac:picMkLst>
            <pc:docMk/>
            <pc:sldMk cId="389823041" sldId="281"/>
            <ac:picMk id="7" creationId="{15D2D84A-DFE3-8EEC-D4BE-D17B92404FBD}"/>
          </ac:picMkLst>
        </pc:picChg>
        <pc:picChg chg="add mod">
          <ac:chgData name="KONTE Amara" userId="aef817ea-2546-4d4b-b740-6eaaa93de306" providerId="ADAL" clId="{401C4C55-DB66-4BC8-B479-C1E3A07BA431}" dt="2024-05-19T17:20:51.285" v="4230" actId="1038"/>
          <ac:picMkLst>
            <pc:docMk/>
            <pc:sldMk cId="389823041" sldId="281"/>
            <ac:picMk id="8" creationId="{7B05A681-2F2C-6393-304A-712F39C588E8}"/>
          </ac:picMkLst>
        </pc:picChg>
        <pc:picChg chg="add mod">
          <ac:chgData name="KONTE Amara" userId="aef817ea-2546-4d4b-b740-6eaaa93de306" providerId="ADAL" clId="{401C4C55-DB66-4BC8-B479-C1E3A07BA431}" dt="2024-05-19T17:14:52.189" v="4109" actId="1038"/>
          <ac:picMkLst>
            <pc:docMk/>
            <pc:sldMk cId="389823041" sldId="281"/>
            <ac:picMk id="9" creationId="{1B025B78-FA6E-372F-BDB3-3F52D90FAC3B}"/>
          </ac:picMkLst>
        </pc:picChg>
        <pc:picChg chg="add mod">
          <ac:chgData name="KONTE Amara" userId="aef817ea-2546-4d4b-b740-6eaaa93de306" providerId="ADAL" clId="{401C4C55-DB66-4BC8-B479-C1E3A07BA431}" dt="2024-05-19T17:39:46.178" v="4420" actId="207"/>
          <ac:picMkLst>
            <pc:docMk/>
            <pc:sldMk cId="389823041" sldId="281"/>
            <ac:picMk id="61" creationId="{B5D542F2-C81E-D761-0F74-157543306805}"/>
          </ac:picMkLst>
        </pc:picChg>
        <pc:picChg chg="add mod modVis">
          <ac:chgData name="KONTE Amara" userId="aef817ea-2546-4d4b-b740-6eaaa93de306" providerId="ADAL" clId="{401C4C55-DB66-4BC8-B479-C1E3A07BA431}" dt="2024-05-19T17:36:29.708" v="4408" actId="14429"/>
          <ac:picMkLst>
            <pc:docMk/>
            <pc:sldMk cId="389823041" sldId="281"/>
            <ac:picMk id="65" creationId="{348C7029-62F8-8EE5-360D-54D9D385A2F6}"/>
          </ac:picMkLst>
        </pc:picChg>
        <pc:cxnChg chg="add del mod">
          <ac:chgData name="KONTE Amara" userId="aef817ea-2546-4d4b-b740-6eaaa93de306" providerId="ADAL" clId="{401C4C55-DB66-4BC8-B479-C1E3A07BA431}" dt="2024-05-19T12:05:47.766" v="3696" actId="478"/>
          <ac:cxnSpMkLst>
            <pc:docMk/>
            <pc:sldMk cId="389823041" sldId="281"/>
            <ac:cxnSpMk id="16" creationId="{3F980F2E-CBD7-9D2B-1EBA-84F169AB0B0E}"/>
          </ac:cxnSpMkLst>
        </pc:cxnChg>
        <pc:cxnChg chg="add del mod">
          <ac:chgData name="KONTE Amara" userId="aef817ea-2546-4d4b-b740-6eaaa93de306" providerId="ADAL" clId="{401C4C55-DB66-4BC8-B479-C1E3A07BA431}" dt="2024-05-19T12:06:10.951" v="3699" actId="478"/>
          <ac:cxnSpMkLst>
            <pc:docMk/>
            <pc:sldMk cId="389823041" sldId="281"/>
            <ac:cxnSpMk id="19" creationId="{0706AA37-F66D-D047-A643-591F1513D33F}"/>
          </ac:cxnSpMkLst>
        </pc:cxnChg>
        <pc:cxnChg chg="add mod">
          <ac:chgData name="KONTE Amara" userId="aef817ea-2546-4d4b-b740-6eaaa93de306" providerId="ADAL" clId="{401C4C55-DB66-4BC8-B479-C1E3A07BA431}" dt="2024-05-19T17:27:49.854" v="4321" actId="1037"/>
          <ac:cxnSpMkLst>
            <pc:docMk/>
            <pc:sldMk cId="389823041" sldId="281"/>
            <ac:cxnSpMk id="21" creationId="{FA2F7A5B-E053-84F2-84D2-BD5522A47796}"/>
          </ac:cxnSpMkLst>
        </pc:cxnChg>
        <pc:cxnChg chg="add del mod">
          <ac:chgData name="KONTE Amara" userId="aef817ea-2546-4d4b-b740-6eaaa93de306" providerId="ADAL" clId="{401C4C55-DB66-4BC8-B479-C1E3A07BA431}" dt="2024-05-19T17:15:20.027" v="4113" actId="478"/>
          <ac:cxnSpMkLst>
            <pc:docMk/>
            <pc:sldMk cId="389823041" sldId="281"/>
            <ac:cxnSpMk id="24" creationId="{655DA9D0-8B1F-90B3-B010-C9E5C15E43F2}"/>
          </ac:cxnSpMkLst>
        </pc:cxnChg>
        <pc:cxnChg chg="add del mod">
          <ac:chgData name="KONTE Amara" userId="aef817ea-2546-4d4b-b740-6eaaa93de306" providerId="ADAL" clId="{401C4C55-DB66-4BC8-B479-C1E3A07BA431}" dt="2024-05-19T17:15:22.227" v="4114" actId="478"/>
          <ac:cxnSpMkLst>
            <pc:docMk/>
            <pc:sldMk cId="389823041" sldId="281"/>
            <ac:cxnSpMk id="27" creationId="{70AC0CFD-E6D8-ECA0-4961-DF66F4963139}"/>
          </ac:cxnSpMkLst>
        </pc:cxnChg>
        <pc:cxnChg chg="add del mod">
          <ac:chgData name="KONTE Amara" userId="aef817ea-2546-4d4b-b740-6eaaa93de306" providerId="ADAL" clId="{401C4C55-DB66-4BC8-B479-C1E3A07BA431}" dt="2024-05-19T12:09:45.688" v="3735" actId="478"/>
          <ac:cxnSpMkLst>
            <pc:docMk/>
            <pc:sldMk cId="389823041" sldId="281"/>
            <ac:cxnSpMk id="33" creationId="{1539F696-6EFA-F4EC-41DB-CDA2DDD6BF3E}"/>
          </ac:cxnSpMkLst>
        </pc:cxnChg>
        <pc:cxnChg chg="add mod">
          <ac:chgData name="KONTE Amara" userId="aef817ea-2546-4d4b-b740-6eaaa93de306" providerId="ADAL" clId="{401C4C55-DB66-4BC8-B479-C1E3A07BA431}" dt="2024-05-19T17:18:49.898" v="4166" actId="1038"/>
          <ac:cxnSpMkLst>
            <pc:docMk/>
            <pc:sldMk cId="389823041" sldId="281"/>
            <ac:cxnSpMk id="50" creationId="{5CAFB687-61E9-F1FC-6245-B39C343FB055}"/>
          </ac:cxnSpMkLst>
        </pc:cxnChg>
        <pc:cxnChg chg="add mod">
          <ac:chgData name="KONTE Amara" userId="aef817ea-2546-4d4b-b740-6eaaa93de306" providerId="ADAL" clId="{401C4C55-DB66-4BC8-B479-C1E3A07BA431}" dt="2024-05-19T17:18:49.898" v="4166" actId="1038"/>
          <ac:cxnSpMkLst>
            <pc:docMk/>
            <pc:sldMk cId="389823041" sldId="281"/>
            <ac:cxnSpMk id="51" creationId="{3D3C26A5-D839-505C-9735-162A767DDE12}"/>
          </ac:cxnSpMkLst>
        </pc:cxnChg>
        <pc:cxnChg chg="add mod">
          <ac:chgData name="KONTE Amara" userId="aef817ea-2546-4d4b-b740-6eaaa93de306" providerId="ADAL" clId="{401C4C55-DB66-4BC8-B479-C1E3A07BA431}" dt="2024-05-19T17:18:49.898" v="4166" actId="1038"/>
          <ac:cxnSpMkLst>
            <pc:docMk/>
            <pc:sldMk cId="389823041" sldId="281"/>
            <ac:cxnSpMk id="56" creationId="{684696A9-635E-8623-9EDE-1F23E6546307}"/>
          </ac:cxnSpMkLst>
        </pc:cxnChg>
        <pc:cxnChg chg="add mod">
          <ac:chgData name="KONTE Amara" userId="aef817ea-2546-4d4b-b740-6eaaa93de306" providerId="ADAL" clId="{401C4C55-DB66-4BC8-B479-C1E3A07BA431}" dt="2024-05-19T17:18:49.898" v="4166" actId="1038"/>
          <ac:cxnSpMkLst>
            <pc:docMk/>
            <pc:sldMk cId="389823041" sldId="281"/>
            <ac:cxnSpMk id="57" creationId="{F2C58E58-E7E9-6FD0-CC22-55FEAE6022EE}"/>
          </ac:cxnSpMkLst>
        </pc:cxnChg>
        <pc:cxnChg chg="add mod">
          <ac:chgData name="KONTE Amara" userId="aef817ea-2546-4d4b-b740-6eaaa93de306" providerId="ADAL" clId="{401C4C55-DB66-4BC8-B479-C1E3A07BA431}" dt="2024-05-19T17:53:52.834" v="4611" actId="693"/>
          <ac:cxnSpMkLst>
            <pc:docMk/>
            <pc:sldMk cId="389823041" sldId="281"/>
            <ac:cxnSpMk id="68" creationId="{7C2BC447-6854-4A85-F938-BD57FE726977}"/>
          </ac:cxnSpMkLst>
        </pc:cxnChg>
        <pc:cxnChg chg="add mod">
          <ac:chgData name="KONTE Amara" userId="aef817ea-2546-4d4b-b740-6eaaa93de306" providerId="ADAL" clId="{401C4C55-DB66-4BC8-B479-C1E3A07BA431}" dt="2024-05-19T17:54:10.108" v="4613" actId="1076"/>
          <ac:cxnSpMkLst>
            <pc:docMk/>
            <pc:sldMk cId="389823041" sldId="281"/>
            <ac:cxnSpMk id="71" creationId="{16B60D1C-6C05-B637-7EFD-13FC61DCD0C5}"/>
          </ac:cxnSpMkLst>
        </pc:cxnChg>
        <pc:cxnChg chg="add mod">
          <ac:chgData name="KONTE Amara" userId="aef817ea-2546-4d4b-b740-6eaaa93de306" providerId="ADAL" clId="{401C4C55-DB66-4BC8-B479-C1E3A07BA431}" dt="2024-05-19T17:55:13.255" v="4624" actId="14100"/>
          <ac:cxnSpMkLst>
            <pc:docMk/>
            <pc:sldMk cId="389823041" sldId="281"/>
            <ac:cxnSpMk id="72" creationId="{9D79E583-2FC0-84C6-87B4-22ED771812B8}"/>
          </ac:cxnSpMkLst>
        </pc:cxnChg>
        <pc:cxnChg chg="add mod">
          <ac:chgData name="KONTE Amara" userId="aef817ea-2546-4d4b-b740-6eaaa93de306" providerId="ADAL" clId="{401C4C55-DB66-4BC8-B479-C1E3A07BA431}" dt="2024-05-19T17:55:17.369" v="4625" actId="14100"/>
          <ac:cxnSpMkLst>
            <pc:docMk/>
            <pc:sldMk cId="389823041" sldId="281"/>
            <ac:cxnSpMk id="73" creationId="{71F7ED71-B78F-65BE-BD4C-C5F46F48779A}"/>
          </ac:cxnSpMkLst>
        </pc:cxnChg>
        <pc:cxnChg chg="add del mod">
          <ac:chgData name="KONTE Amara" userId="aef817ea-2546-4d4b-b740-6eaaa93de306" providerId="ADAL" clId="{401C4C55-DB66-4BC8-B479-C1E3A07BA431}" dt="2024-05-19T18:10:21.886" v="4667" actId="478"/>
          <ac:cxnSpMkLst>
            <pc:docMk/>
            <pc:sldMk cId="389823041" sldId="281"/>
            <ac:cxnSpMk id="85" creationId="{8651BB79-7549-C477-F301-BF695F8F626A}"/>
          </ac:cxnSpMkLst>
        </pc:cxnChg>
        <pc:cxnChg chg="add mod">
          <ac:chgData name="KONTE Amara" userId="aef817ea-2546-4d4b-b740-6eaaa93de306" providerId="ADAL" clId="{401C4C55-DB66-4BC8-B479-C1E3A07BA431}" dt="2024-05-19T18:12:20.065" v="4679" actId="1582"/>
          <ac:cxnSpMkLst>
            <pc:docMk/>
            <pc:sldMk cId="389823041" sldId="281"/>
            <ac:cxnSpMk id="88" creationId="{AFBD74BD-5463-17D9-04FD-ED4DBF673B85}"/>
          </ac:cxnSpMkLst>
        </pc:cxnChg>
        <pc:cxnChg chg="add mod">
          <ac:chgData name="KONTE Amara" userId="aef817ea-2546-4d4b-b740-6eaaa93de306" providerId="ADAL" clId="{401C4C55-DB66-4BC8-B479-C1E3A07BA431}" dt="2024-05-19T18:12:20.065" v="4679" actId="1582"/>
          <ac:cxnSpMkLst>
            <pc:docMk/>
            <pc:sldMk cId="389823041" sldId="281"/>
            <ac:cxnSpMk id="95" creationId="{167AAFA0-4D8D-E741-4DBA-E0AF8B543C20}"/>
          </ac:cxnSpMkLst>
        </pc:cxnChg>
      </pc:sldChg>
      <pc:sldChg chg="add ord">
        <pc:chgData name="KONTE Amara" userId="aef817ea-2546-4d4b-b740-6eaaa93de306" providerId="ADAL" clId="{401C4C55-DB66-4BC8-B479-C1E3A07BA431}" dt="2024-05-19T14:57:24.596" v="3807"/>
        <pc:sldMkLst>
          <pc:docMk/>
          <pc:sldMk cId="2609427141" sldId="282"/>
        </pc:sldMkLst>
      </pc:sldChg>
      <pc:sldChg chg="addSp delSp modSp add del mod ord delAnim modAnim">
        <pc:chgData name="KONTE Amara" userId="aef817ea-2546-4d4b-b740-6eaaa93de306" providerId="ADAL" clId="{401C4C55-DB66-4BC8-B479-C1E3A07BA431}" dt="2024-05-19T17:19:35.021" v="4179" actId="47"/>
        <pc:sldMkLst>
          <pc:docMk/>
          <pc:sldMk cId="120703014" sldId="283"/>
        </pc:sldMkLst>
        <pc:spChg chg="add del mod">
          <ac:chgData name="KONTE Amara" userId="aef817ea-2546-4d4b-b740-6eaaa93de306" providerId="ADAL" clId="{401C4C55-DB66-4BC8-B479-C1E3A07BA431}" dt="2024-05-19T17:14:29.811" v="4078" actId="478"/>
          <ac:spMkLst>
            <pc:docMk/>
            <pc:sldMk cId="120703014" sldId="283"/>
            <ac:spMk id="3" creationId="{A38018B1-065F-3668-DDDE-426083671AE9}"/>
          </ac:spMkLst>
        </pc:spChg>
        <pc:spChg chg="del">
          <ac:chgData name="KONTE Amara" userId="aef817ea-2546-4d4b-b740-6eaaa93de306" providerId="ADAL" clId="{401C4C55-DB66-4BC8-B479-C1E3A07BA431}" dt="2024-05-19T17:16:56.830" v="4143" actId="478"/>
          <ac:spMkLst>
            <pc:docMk/>
            <pc:sldMk cId="120703014" sldId="283"/>
            <ac:spMk id="10" creationId="{344B67EF-F02A-8351-0523-8BD449F6AD6E}"/>
          </ac:spMkLst>
        </pc:spChg>
        <pc:spChg chg="del">
          <ac:chgData name="KONTE Amara" userId="aef817ea-2546-4d4b-b740-6eaaa93de306" providerId="ADAL" clId="{401C4C55-DB66-4BC8-B479-C1E3A07BA431}" dt="2024-05-19T17:16:54.171" v="4142" actId="478"/>
          <ac:spMkLst>
            <pc:docMk/>
            <pc:sldMk cId="120703014" sldId="283"/>
            <ac:spMk id="15" creationId="{063574D1-3703-8CE8-63FA-B153709075E3}"/>
          </ac:spMkLst>
        </pc:spChg>
        <pc:spChg chg="del mod">
          <ac:chgData name="KONTE Amara" userId="aef817ea-2546-4d4b-b740-6eaaa93de306" providerId="ADAL" clId="{401C4C55-DB66-4BC8-B479-C1E3A07BA431}" dt="2024-05-19T17:16:24.341" v="4130" actId="478"/>
          <ac:spMkLst>
            <pc:docMk/>
            <pc:sldMk cId="120703014" sldId="283"/>
            <ac:spMk id="17" creationId="{836A49C5-93A6-AF41-0094-A1357CE69E9B}"/>
          </ac:spMkLst>
        </pc:spChg>
        <pc:spChg chg="del">
          <ac:chgData name="KONTE Amara" userId="aef817ea-2546-4d4b-b740-6eaaa93de306" providerId="ADAL" clId="{401C4C55-DB66-4BC8-B479-C1E3A07BA431}" dt="2024-05-19T17:16:34.979" v="4135" actId="478"/>
          <ac:spMkLst>
            <pc:docMk/>
            <pc:sldMk cId="120703014" sldId="283"/>
            <ac:spMk id="18" creationId="{31408C2F-0B5B-E54C-F8F3-F2F90B5A55BB}"/>
          </ac:spMkLst>
        </pc:spChg>
        <pc:spChg chg="del">
          <ac:chgData name="KONTE Amara" userId="aef817ea-2546-4d4b-b740-6eaaa93de306" providerId="ADAL" clId="{401C4C55-DB66-4BC8-B479-C1E3A07BA431}" dt="2024-05-19T17:16:44.892" v="4138" actId="478"/>
          <ac:spMkLst>
            <pc:docMk/>
            <pc:sldMk cId="120703014" sldId="283"/>
            <ac:spMk id="26" creationId="{798F3DDD-25F9-1AF5-B9DC-822422C61871}"/>
          </ac:spMkLst>
        </pc:spChg>
        <pc:spChg chg="del">
          <ac:chgData name="KONTE Amara" userId="aef817ea-2546-4d4b-b740-6eaaa93de306" providerId="ADAL" clId="{401C4C55-DB66-4BC8-B479-C1E3A07BA431}" dt="2024-05-19T17:16:20.780" v="4128" actId="478"/>
          <ac:spMkLst>
            <pc:docMk/>
            <pc:sldMk cId="120703014" sldId="283"/>
            <ac:spMk id="27" creationId="{7A3D990A-3B15-CFD4-016F-6953977BB553}"/>
          </ac:spMkLst>
        </pc:spChg>
        <pc:spChg chg="del">
          <ac:chgData name="KONTE Amara" userId="aef817ea-2546-4d4b-b740-6eaaa93de306" providerId="ADAL" clId="{401C4C55-DB66-4BC8-B479-C1E3A07BA431}" dt="2024-05-19T17:16:46.924" v="4139" actId="478"/>
          <ac:spMkLst>
            <pc:docMk/>
            <pc:sldMk cId="120703014" sldId="283"/>
            <ac:spMk id="28" creationId="{647D9334-1D8B-1EB6-62BA-EB5C3C354742}"/>
          </ac:spMkLst>
        </pc:spChg>
        <pc:spChg chg="del">
          <ac:chgData name="KONTE Amara" userId="aef817ea-2546-4d4b-b740-6eaaa93de306" providerId="ADAL" clId="{401C4C55-DB66-4BC8-B479-C1E3A07BA431}" dt="2024-05-19T17:16:19.195" v="4127" actId="478"/>
          <ac:spMkLst>
            <pc:docMk/>
            <pc:sldMk cId="120703014" sldId="283"/>
            <ac:spMk id="32" creationId="{5304C0D9-43D5-63F8-2F0C-E54539B7C24B}"/>
          </ac:spMkLst>
        </pc:spChg>
        <pc:spChg chg="del">
          <ac:chgData name="KONTE Amara" userId="aef817ea-2546-4d4b-b740-6eaaa93de306" providerId="ADAL" clId="{401C4C55-DB66-4BC8-B479-C1E3A07BA431}" dt="2024-05-19T17:16:14.287" v="4126" actId="478"/>
          <ac:spMkLst>
            <pc:docMk/>
            <pc:sldMk cId="120703014" sldId="283"/>
            <ac:spMk id="33" creationId="{984A58B2-3333-6240-DD7C-7C6A3EC500F9}"/>
          </ac:spMkLst>
        </pc:spChg>
        <pc:spChg chg="del">
          <ac:chgData name="KONTE Amara" userId="aef817ea-2546-4d4b-b740-6eaaa93de306" providerId="ADAL" clId="{401C4C55-DB66-4BC8-B479-C1E3A07BA431}" dt="2024-05-19T17:16:12.568" v="4125" actId="478"/>
          <ac:spMkLst>
            <pc:docMk/>
            <pc:sldMk cId="120703014" sldId="283"/>
            <ac:spMk id="34" creationId="{82A024A7-7C48-6AB0-8420-4399D7435FB9}"/>
          </ac:spMkLst>
        </pc:spChg>
        <pc:spChg chg="del">
          <ac:chgData name="KONTE Amara" userId="aef817ea-2546-4d4b-b740-6eaaa93de306" providerId="ADAL" clId="{401C4C55-DB66-4BC8-B479-C1E3A07BA431}" dt="2024-05-19T17:16:33.418" v="4134" actId="478"/>
          <ac:spMkLst>
            <pc:docMk/>
            <pc:sldMk cId="120703014" sldId="283"/>
            <ac:spMk id="35" creationId="{BD5914C3-B79F-21E7-4714-1B755DD2D38B}"/>
          </ac:spMkLst>
        </pc:spChg>
        <pc:spChg chg="del">
          <ac:chgData name="KONTE Amara" userId="aef817ea-2546-4d4b-b740-6eaaa93de306" providerId="ADAL" clId="{401C4C55-DB66-4BC8-B479-C1E3A07BA431}" dt="2024-05-19T17:16:27.260" v="4131" actId="478"/>
          <ac:spMkLst>
            <pc:docMk/>
            <pc:sldMk cId="120703014" sldId="283"/>
            <ac:spMk id="38" creationId="{18F1283C-9A91-D1EA-AE4C-2F48BF012B42}"/>
          </ac:spMkLst>
        </pc:spChg>
        <pc:spChg chg="del">
          <ac:chgData name="KONTE Amara" userId="aef817ea-2546-4d4b-b740-6eaaa93de306" providerId="ADAL" clId="{401C4C55-DB66-4BC8-B479-C1E3A07BA431}" dt="2024-05-19T17:16:31.969" v="4133" actId="478"/>
          <ac:spMkLst>
            <pc:docMk/>
            <pc:sldMk cId="120703014" sldId="283"/>
            <ac:spMk id="39" creationId="{0E41A066-A372-26F7-D04A-E486645C79B6}"/>
          </ac:spMkLst>
        </pc:spChg>
        <pc:spChg chg="del">
          <ac:chgData name="KONTE Amara" userId="aef817ea-2546-4d4b-b740-6eaaa93de306" providerId="ADAL" clId="{401C4C55-DB66-4BC8-B479-C1E3A07BA431}" dt="2024-05-19T17:14:17.710" v="4075" actId="478"/>
          <ac:spMkLst>
            <pc:docMk/>
            <pc:sldMk cId="120703014" sldId="283"/>
            <ac:spMk id="43" creationId="{C62CC8D1-51D5-7FCE-BC53-27E7DC89EC2A}"/>
          </ac:spMkLst>
        </pc:spChg>
        <pc:spChg chg="del">
          <ac:chgData name="KONTE Amara" userId="aef817ea-2546-4d4b-b740-6eaaa93de306" providerId="ADAL" clId="{401C4C55-DB66-4BC8-B479-C1E3A07BA431}" dt="2024-05-19T17:14:23.163" v="4077" actId="478"/>
          <ac:spMkLst>
            <pc:docMk/>
            <pc:sldMk cId="120703014" sldId="283"/>
            <ac:spMk id="44" creationId="{FDA7BCCA-80AB-D05C-4153-3796D5685252}"/>
          </ac:spMkLst>
        </pc:spChg>
        <pc:picChg chg="del">
          <ac:chgData name="KONTE Amara" userId="aef817ea-2546-4d4b-b740-6eaaa93de306" providerId="ADAL" clId="{401C4C55-DB66-4BC8-B479-C1E3A07BA431}" dt="2024-05-19T17:16:49.801" v="4141" actId="478"/>
          <ac:picMkLst>
            <pc:docMk/>
            <pc:sldMk cId="120703014" sldId="283"/>
            <ac:picMk id="5" creationId="{926340BD-7F77-66C5-BFA4-60F70EDCF3EC}"/>
          </ac:picMkLst>
        </pc:picChg>
        <pc:picChg chg="del">
          <ac:chgData name="KONTE Amara" userId="aef817ea-2546-4d4b-b740-6eaaa93de306" providerId="ADAL" clId="{401C4C55-DB66-4BC8-B479-C1E3A07BA431}" dt="2024-05-19T17:14:17.710" v="4075" actId="478"/>
          <ac:picMkLst>
            <pc:docMk/>
            <pc:sldMk cId="120703014" sldId="283"/>
            <ac:picMk id="6" creationId="{CCDDE9A4-2CB8-4F95-6495-E83B05919732}"/>
          </ac:picMkLst>
        </pc:picChg>
        <pc:picChg chg="del mod">
          <ac:chgData name="KONTE Amara" userId="aef817ea-2546-4d4b-b740-6eaaa93de306" providerId="ADAL" clId="{401C4C55-DB66-4BC8-B479-C1E3A07BA431}" dt="2024-05-19T17:16:29.815" v="4132" actId="478"/>
          <ac:picMkLst>
            <pc:docMk/>
            <pc:sldMk cId="120703014" sldId="283"/>
            <ac:picMk id="9" creationId="{4D9BA28D-CBF0-EA44-722A-2EF26CCC357F}"/>
          </ac:picMkLst>
        </pc:picChg>
        <pc:picChg chg="del">
          <ac:chgData name="KONTE Amara" userId="aef817ea-2546-4d4b-b740-6eaaa93de306" providerId="ADAL" clId="{401C4C55-DB66-4BC8-B479-C1E3A07BA431}" dt="2024-05-19T17:14:19.302" v="4076" actId="478"/>
          <ac:picMkLst>
            <pc:docMk/>
            <pc:sldMk cId="120703014" sldId="283"/>
            <ac:picMk id="2052" creationId="{9FD0346E-3672-9B67-F769-55E8C4842140}"/>
          </ac:picMkLst>
        </pc:picChg>
        <pc:picChg chg="del">
          <ac:chgData name="KONTE Amara" userId="aef817ea-2546-4d4b-b740-6eaaa93de306" providerId="ADAL" clId="{401C4C55-DB66-4BC8-B479-C1E3A07BA431}" dt="2024-05-19T17:16:36.230" v="4136" actId="478"/>
          <ac:picMkLst>
            <pc:docMk/>
            <pc:sldMk cId="120703014" sldId="283"/>
            <ac:picMk id="2058" creationId="{08FB4619-8C02-C964-99CA-0FF51CBD8AB2}"/>
          </ac:picMkLst>
        </pc:picChg>
        <pc:cxnChg chg="del">
          <ac:chgData name="KONTE Amara" userId="aef817ea-2546-4d4b-b740-6eaaa93de306" providerId="ADAL" clId="{401C4C55-DB66-4BC8-B479-C1E3A07BA431}" dt="2024-05-19T17:16:37.789" v="4137" actId="478"/>
          <ac:cxnSpMkLst>
            <pc:docMk/>
            <pc:sldMk cId="120703014" sldId="283"/>
            <ac:cxnSpMk id="4" creationId="{9D7FA095-A390-78B5-14C4-ADC02F1F8F39}"/>
          </ac:cxnSpMkLst>
        </pc:cxnChg>
        <pc:cxnChg chg="del mod">
          <ac:chgData name="KONTE Amara" userId="aef817ea-2546-4d4b-b740-6eaaa93de306" providerId="ADAL" clId="{401C4C55-DB66-4BC8-B479-C1E3A07BA431}" dt="2024-05-19T17:15:43.951" v="4117" actId="478"/>
          <ac:cxnSpMkLst>
            <pc:docMk/>
            <pc:sldMk cId="120703014" sldId="283"/>
            <ac:cxnSpMk id="12" creationId="{24F66909-EE2E-7F48-16F8-17CD9D80A5EF}"/>
          </ac:cxnSpMkLst>
        </pc:cxnChg>
        <pc:cxnChg chg="del mod">
          <ac:chgData name="KONTE Amara" userId="aef817ea-2546-4d4b-b740-6eaaa93de306" providerId="ADAL" clId="{401C4C55-DB66-4BC8-B479-C1E3A07BA431}" dt="2024-05-19T17:16:48.681" v="4140" actId="478"/>
          <ac:cxnSpMkLst>
            <pc:docMk/>
            <pc:sldMk cId="120703014" sldId="283"/>
            <ac:cxnSpMk id="19" creationId="{32FA3AA9-381D-4C0E-9AD8-9A9AEF11B18D}"/>
          </ac:cxnSpMkLst>
        </pc:cxnChg>
        <pc:cxnChg chg="del">
          <ac:chgData name="KONTE Amara" userId="aef817ea-2546-4d4b-b740-6eaaa93de306" providerId="ADAL" clId="{401C4C55-DB66-4BC8-B479-C1E3A07BA431}" dt="2024-05-19T17:15:42.118" v="4116" actId="478"/>
          <ac:cxnSpMkLst>
            <pc:docMk/>
            <pc:sldMk cId="120703014" sldId="283"/>
            <ac:cxnSpMk id="24" creationId="{64C1C0B9-2794-5EC8-A541-00E67C9B4CDE}"/>
          </ac:cxnSpMkLst>
        </pc:cxnChg>
        <pc:cxnChg chg="del">
          <ac:chgData name="KONTE Amara" userId="aef817ea-2546-4d4b-b740-6eaaa93de306" providerId="ADAL" clId="{401C4C55-DB66-4BC8-B479-C1E3A07BA431}" dt="2024-05-19T17:16:01.682" v="4119" actId="478"/>
          <ac:cxnSpMkLst>
            <pc:docMk/>
            <pc:sldMk cId="120703014" sldId="283"/>
            <ac:cxnSpMk id="25" creationId="{DB669C79-E7A8-FA47-AA60-64B6FF9E96C3}"/>
          </ac:cxnSpMkLst>
        </pc:cxnChg>
        <pc:cxnChg chg="del mod">
          <ac:chgData name="KONTE Amara" userId="aef817ea-2546-4d4b-b740-6eaaa93de306" providerId="ADAL" clId="{401C4C55-DB66-4BC8-B479-C1E3A07BA431}" dt="2024-05-19T17:15:57.879" v="4118" actId="478"/>
          <ac:cxnSpMkLst>
            <pc:docMk/>
            <pc:sldMk cId="120703014" sldId="283"/>
            <ac:cxnSpMk id="40" creationId="{4E317193-FCEC-21C0-D5A7-EAB33BFBC851}"/>
          </ac:cxnSpMkLst>
        </pc:cxnChg>
        <pc:cxnChg chg="del mod">
          <ac:chgData name="KONTE Amara" userId="aef817ea-2546-4d4b-b740-6eaaa93de306" providerId="ADAL" clId="{401C4C55-DB66-4BC8-B479-C1E3A07BA431}" dt="2024-05-19T17:16:03.851" v="4120" actId="478"/>
          <ac:cxnSpMkLst>
            <pc:docMk/>
            <pc:sldMk cId="120703014" sldId="283"/>
            <ac:cxnSpMk id="42" creationId="{D3C405A9-2223-E6AA-E119-DA4C88DEAE92}"/>
          </ac:cxnSpMkLst>
        </pc:cxnChg>
      </pc:sldChg>
      <pc:sldChg chg="addSp modSp new mod ord">
        <pc:chgData name="KONTE Amara" userId="aef817ea-2546-4d4b-b740-6eaaa93de306" providerId="ADAL" clId="{401C4C55-DB66-4BC8-B479-C1E3A07BA431}" dt="2024-05-21T08:03:23.604" v="5725" actId="1076"/>
        <pc:sldMkLst>
          <pc:docMk/>
          <pc:sldMk cId="3560503919" sldId="283"/>
        </pc:sldMkLst>
        <pc:spChg chg="mod">
          <ac:chgData name="KONTE Amara" userId="aef817ea-2546-4d4b-b740-6eaaa93de306" providerId="ADAL" clId="{401C4C55-DB66-4BC8-B479-C1E3A07BA431}" dt="2024-05-20T19:31:03.148" v="5586" actId="20577"/>
          <ac:spMkLst>
            <pc:docMk/>
            <pc:sldMk cId="3560503919" sldId="283"/>
            <ac:spMk id="2" creationId="{FE5FE4AE-14EC-965F-FDA8-D12A9EB9D404}"/>
          </ac:spMkLst>
        </pc:spChg>
        <pc:picChg chg="add mod">
          <ac:chgData name="KONTE Amara" userId="aef817ea-2546-4d4b-b740-6eaaa93de306" providerId="ADAL" clId="{401C4C55-DB66-4BC8-B479-C1E3A07BA431}" dt="2024-05-21T08:03:23.604" v="5725" actId="1076"/>
          <ac:picMkLst>
            <pc:docMk/>
            <pc:sldMk cId="3560503919" sldId="283"/>
            <ac:picMk id="4" creationId="{2A65157B-8798-09E6-BF34-E01C2036B697}"/>
          </ac:picMkLst>
        </pc:picChg>
        <pc:picChg chg="add mod">
          <ac:chgData name="KONTE Amara" userId="aef817ea-2546-4d4b-b740-6eaaa93de306" providerId="ADAL" clId="{401C4C55-DB66-4BC8-B479-C1E3A07BA431}" dt="2024-05-21T08:02:20.672" v="5720"/>
          <ac:picMkLst>
            <pc:docMk/>
            <pc:sldMk cId="3560503919" sldId="283"/>
            <ac:picMk id="5" creationId="{4D167E6D-4C83-DBDC-F9C3-5C49D9CFF674}"/>
          </ac:picMkLst>
        </pc:picChg>
      </pc:sldChg>
      <pc:sldChg chg="new del">
        <pc:chgData name="KONTE Amara" userId="aef817ea-2546-4d4b-b740-6eaaa93de306" providerId="ADAL" clId="{401C4C55-DB66-4BC8-B479-C1E3A07BA431}" dt="2024-05-21T08:05:38.956" v="5727" actId="680"/>
        <pc:sldMkLst>
          <pc:docMk/>
          <pc:sldMk cId="2309957449" sldId="284"/>
        </pc:sldMkLst>
      </pc:sldChg>
      <pc:sldChg chg="addSp delSp modSp add del mod delAnim modAnim">
        <pc:chgData name="KONTE Amara" userId="aef817ea-2546-4d4b-b740-6eaaa93de306" providerId="ADAL" clId="{401C4C55-DB66-4BC8-B479-C1E3A07BA431}" dt="2024-05-21T09:30:06.610" v="5736" actId="47"/>
        <pc:sldMkLst>
          <pc:docMk/>
          <pc:sldMk cId="4019765293" sldId="284"/>
        </pc:sldMkLst>
        <pc:spChg chg="del">
          <ac:chgData name="KONTE Amara" userId="aef817ea-2546-4d4b-b740-6eaaa93de306" providerId="ADAL" clId="{401C4C55-DB66-4BC8-B479-C1E3A07BA431}" dt="2024-05-21T08:05:44.137" v="5729" actId="478"/>
          <ac:spMkLst>
            <pc:docMk/>
            <pc:sldMk cId="4019765293" sldId="284"/>
            <ac:spMk id="18" creationId="{31408C2F-0B5B-E54C-F8F3-F2F90B5A55BB}"/>
          </ac:spMkLst>
        </pc:spChg>
        <pc:spChg chg="add mod">
          <ac:chgData name="KONTE Amara" userId="aef817ea-2546-4d4b-b740-6eaaa93de306" providerId="ADAL" clId="{401C4C55-DB66-4BC8-B479-C1E3A07BA431}" dt="2024-05-21T08:06:37.733" v="5734" actId="1076"/>
          <ac:spMkLst>
            <pc:docMk/>
            <pc:sldMk cId="4019765293" sldId="284"/>
            <ac:spMk id="41" creationId="{9D223C4B-2FB5-59FC-D708-0D761439CB4D}"/>
          </ac:spMkLst>
        </pc:spChg>
        <pc:spChg chg="add mod">
          <ac:chgData name="KONTE Amara" userId="aef817ea-2546-4d4b-b740-6eaaa93de306" providerId="ADAL" clId="{401C4C55-DB66-4BC8-B479-C1E3A07BA431}" dt="2024-05-21T08:06:37.733" v="5734" actId="1076"/>
          <ac:spMkLst>
            <pc:docMk/>
            <pc:sldMk cId="4019765293" sldId="284"/>
            <ac:spMk id="45" creationId="{67D6949E-4A4A-73CA-612B-9F5537683436}"/>
          </ac:spMkLst>
        </pc:spChg>
        <pc:picChg chg="mod">
          <ac:chgData name="KONTE Amara" userId="aef817ea-2546-4d4b-b740-6eaaa93de306" providerId="ADAL" clId="{401C4C55-DB66-4BC8-B479-C1E3A07BA431}" dt="2024-05-21T08:05:47.899" v="5730" actId="1076"/>
          <ac:picMkLst>
            <pc:docMk/>
            <pc:sldMk cId="4019765293" sldId="284"/>
            <ac:picMk id="9" creationId="{4D9BA28D-CBF0-EA44-722A-2EF26CCC357F}"/>
          </ac:picMkLst>
        </pc:picChg>
        <pc:picChg chg="add mod">
          <ac:chgData name="KONTE Amara" userId="aef817ea-2546-4d4b-b740-6eaaa93de306" providerId="ADAL" clId="{401C4C55-DB66-4BC8-B479-C1E3A07BA431}" dt="2024-05-21T08:06:37.733" v="5734" actId="1076"/>
          <ac:picMkLst>
            <pc:docMk/>
            <pc:sldMk cId="4019765293" sldId="284"/>
            <ac:picMk id="13" creationId="{A5A2042F-CB87-CE6D-B5A1-54A1EC6D12BA}"/>
          </ac:picMkLst>
        </pc:picChg>
        <pc:picChg chg="add mod">
          <ac:chgData name="KONTE Amara" userId="aef817ea-2546-4d4b-b740-6eaaa93de306" providerId="ADAL" clId="{401C4C55-DB66-4BC8-B479-C1E3A07BA431}" dt="2024-05-21T08:06:37.733" v="5734" actId="1076"/>
          <ac:picMkLst>
            <pc:docMk/>
            <pc:sldMk cId="4019765293" sldId="284"/>
            <ac:picMk id="29" creationId="{32E0D121-81E4-B194-CB29-F1B83ADB5E84}"/>
          </ac:picMkLst>
        </pc:picChg>
        <pc:picChg chg="add mod">
          <ac:chgData name="KONTE Amara" userId="aef817ea-2546-4d4b-b740-6eaaa93de306" providerId="ADAL" clId="{401C4C55-DB66-4BC8-B479-C1E3A07BA431}" dt="2024-05-21T08:06:37.733" v="5734" actId="1076"/>
          <ac:picMkLst>
            <pc:docMk/>
            <pc:sldMk cId="4019765293" sldId="284"/>
            <ac:picMk id="30" creationId="{EAFDFDD4-ED3D-3183-2264-7546BE77557F}"/>
          </ac:picMkLst>
        </pc:picChg>
        <pc:picChg chg="mod">
          <ac:chgData name="KONTE Amara" userId="aef817ea-2546-4d4b-b740-6eaaa93de306" providerId="ADAL" clId="{401C4C55-DB66-4BC8-B479-C1E3A07BA431}" dt="2024-05-21T08:06:41.751" v="5735" actId="1076"/>
          <ac:picMkLst>
            <pc:docMk/>
            <pc:sldMk cId="4019765293" sldId="284"/>
            <ac:picMk id="2058" creationId="{08FB4619-8C02-C964-99CA-0FF51CBD8AB2}"/>
          </ac:picMkLst>
        </pc:picChg>
        <pc:cxnChg chg="mod">
          <ac:chgData name="KONTE Amara" userId="aef817ea-2546-4d4b-b740-6eaaa93de306" providerId="ADAL" clId="{401C4C55-DB66-4BC8-B479-C1E3A07BA431}" dt="2024-05-21T08:06:41.751" v="5735" actId="1076"/>
          <ac:cxnSpMkLst>
            <pc:docMk/>
            <pc:sldMk cId="4019765293" sldId="284"/>
            <ac:cxnSpMk id="4" creationId="{9D7FA095-A390-78B5-14C4-ADC02F1F8F39}"/>
          </ac:cxnSpMkLst>
        </pc:cxnChg>
        <pc:cxnChg chg="mod">
          <ac:chgData name="KONTE Amara" userId="aef817ea-2546-4d4b-b740-6eaaa93de306" providerId="ADAL" clId="{401C4C55-DB66-4BC8-B479-C1E3A07BA431}" dt="2024-05-21T08:05:47.899" v="5730" actId="1076"/>
          <ac:cxnSpMkLst>
            <pc:docMk/>
            <pc:sldMk cId="4019765293" sldId="284"/>
            <ac:cxnSpMk id="12" creationId="{24F66909-EE2E-7F48-16F8-17CD9D80A5EF}"/>
          </ac:cxnSpMkLst>
        </pc:cxnChg>
        <pc:cxnChg chg="mod">
          <ac:chgData name="KONTE Amara" userId="aef817ea-2546-4d4b-b740-6eaaa93de306" providerId="ADAL" clId="{401C4C55-DB66-4BC8-B479-C1E3A07BA431}" dt="2024-05-21T08:05:47.899" v="5730" actId="1076"/>
          <ac:cxnSpMkLst>
            <pc:docMk/>
            <pc:sldMk cId="4019765293" sldId="284"/>
            <ac:cxnSpMk id="14" creationId="{A0F970C4-36D9-1F1D-922B-FE2C14997687}"/>
          </ac:cxnSpMkLst>
        </pc:cxnChg>
        <pc:cxnChg chg="mod">
          <ac:chgData name="KONTE Amara" userId="aef817ea-2546-4d4b-b740-6eaaa93de306" providerId="ADAL" clId="{401C4C55-DB66-4BC8-B479-C1E3A07BA431}" dt="2024-05-21T08:06:41.751" v="5735" actId="1076"/>
          <ac:cxnSpMkLst>
            <pc:docMk/>
            <pc:sldMk cId="4019765293" sldId="284"/>
            <ac:cxnSpMk id="16" creationId="{085CBEF1-E780-55A9-8CE6-D3201FC3BE84}"/>
          </ac:cxnSpMkLst>
        </pc:cxnChg>
        <pc:cxnChg chg="del mod">
          <ac:chgData name="KONTE Amara" userId="aef817ea-2546-4d4b-b740-6eaaa93de306" providerId="ADAL" clId="{401C4C55-DB66-4BC8-B479-C1E3A07BA431}" dt="2024-05-21T08:05:55.472" v="5732" actId="478"/>
          <ac:cxnSpMkLst>
            <pc:docMk/>
            <pc:sldMk cId="4019765293" sldId="284"/>
            <ac:cxnSpMk id="25" creationId="{DB669C79-E7A8-FA47-AA60-64B6FF9E96C3}"/>
          </ac:cxnSpMkLst>
        </pc:cxnChg>
        <pc:cxnChg chg="add mod">
          <ac:chgData name="KONTE Amara" userId="aef817ea-2546-4d4b-b740-6eaaa93de306" providerId="ADAL" clId="{401C4C55-DB66-4BC8-B479-C1E3A07BA431}" dt="2024-05-21T08:06:37.733" v="5734" actId="1076"/>
          <ac:cxnSpMkLst>
            <pc:docMk/>
            <pc:sldMk cId="4019765293" sldId="284"/>
            <ac:cxnSpMk id="31" creationId="{2F030BAC-8D33-FB3A-1204-F52C37F64FF0}"/>
          </ac:cxnSpMkLst>
        </pc:cxnChg>
        <pc:cxnChg chg="mod">
          <ac:chgData name="KONTE Amara" userId="aef817ea-2546-4d4b-b740-6eaaa93de306" providerId="ADAL" clId="{401C4C55-DB66-4BC8-B479-C1E3A07BA431}" dt="2024-05-21T08:06:41.751" v="5735" actId="1076"/>
          <ac:cxnSpMkLst>
            <pc:docMk/>
            <pc:sldMk cId="4019765293" sldId="284"/>
            <ac:cxnSpMk id="40" creationId="{4E317193-FCEC-21C0-D5A7-EAB33BFBC851}"/>
          </ac:cxnSpMkLst>
        </pc:cxnChg>
        <pc:cxnChg chg="mod">
          <ac:chgData name="KONTE Amara" userId="aef817ea-2546-4d4b-b740-6eaaa93de306" providerId="ADAL" clId="{401C4C55-DB66-4BC8-B479-C1E3A07BA431}" dt="2024-05-21T08:05:47.899" v="5730" actId="1076"/>
          <ac:cxnSpMkLst>
            <pc:docMk/>
            <pc:sldMk cId="4019765293" sldId="284"/>
            <ac:cxnSpMk id="42" creationId="{D3C405A9-2223-E6AA-E119-DA4C88DEAE92}"/>
          </ac:cxnSpMkLst>
        </pc:cxnChg>
        <pc:cxnChg chg="add mod">
          <ac:chgData name="KONTE Amara" userId="aef817ea-2546-4d4b-b740-6eaaa93de306" providerId="ADAL" clId="{401C4C55-DB66-4BC8-B479-C1E3A07BA431}" dt="2024-05-21T08:06:37.733" v="5734" actId="1076"/>
          <ac:cxnSpMkLst>
            <pc:docMk/>
            <pc:sldMk cId="4019765293" sldId="284"/>
            <ac:cxnSpMk id="46" creationId="{B6AF3A29-B352-C521-862C-745023F349B7}"/>
          </ac:cxnSpMkLst>
        </pc:cxnChg>
      </pc:sldChg>
      <pc:sldMasterChg chg="modSp mod modSldLayout">
        <pc:chgData name="KONTE Amara" userId="aef817ea-2546-4d4b-b740-6eaaa93de306" providerId="ADAL" clId="{401C4C55-DB66-4BC8-B479-C1E3A07BA431}" dt="2024-05-18T14:12:22.498" v="514" actId="1035"/>
        <pc:sldMasterMkLst>
          <pc:docMk/>
          <pc:sldMasterMk cId="156002447" sldId="2147483672"/>
        </pc:sldMasterMkLst>
        <pc:spChg chg="mod">
          <ac:chgData name="KONTE Amara" userId="aef817ea-2546-4d4b-b740-6eaaa93de306" providerId="ADAL" clId="{401C4C55-DB66-4BC8-B479-C1E3A07BA431}" dt="2024-05-18T14:11:30.423" v="494" actId="14100"/>
          <ac:spMkLst>
            <pc:docMk/>
            <pc:sldMasterMk cId="156002447" sldId="2147483672"/>
            <ac:spMk id="2" creationId="{00000000-0000-0000-0000-000000000000}"/>
          </ac:spMkLst>
        </pc:spChg>
        <pc:spChg chg="mod">
          <ac:chgData name="KONTE Amara" userId="aef817ea-2546-4d4b-b740-6eaaa93de306" providerId="ADAL" clId="{401C4C55-DB66-4BC8-B479-C1E3A07BA431}" dt="2024-05-18T14:12:22.498" v="514" actId="1035"/>
          <ac:spMkLst>
            <pc:docMk/>
            <pc:sldMasterMk cId="156002447" sldId="2147483672"/>
            <ac:spMk id="3" creationId="{00000000-0000-0000-0000-000000000000}"/>
          </ac:spMkLst>
        </pc:spChg>
        <pc:cxnChg chg="mod">
          <ac:chgData name="KONTE Amara" userId="aef817ea-2546-4d4b-b740-6eaaa93de306" providerId="ADAL" clId="{401C4C55-DB66-4BC8-B479-C1E3A07BA431}" dt="2024-05-18T14:12:19.183" v="499" actId="1035"/>
          <ac:cxnSpMkLst>
            <pc:docMk/>
            <pc:sldMasterMk cId="156002447" sldId="2147483672"/>
            <ac:cxnSpMk id="10" creationId="{00000000-0000-0000-0000-000000000000}"/>
          </ac:cxnSpMkLst>
        </pc:cxnChg>
        <pc:sldLayoutChg chg="modSp mod">
          <pc:chgData name="KONTE Amara" userId="aef817ea-2546-4d4b-b740-6eaaa93de306" providerId="ADAL" clId="{401C4C55-DB66-4BC8-B479-C1E3A07BA431}" dt="2024-05-18T14:10:30.012" v="477" actId="1035"/>
          <pc:sldLayoutMkLst>
            <pc:docMk/>
            <pc:sldMasterMk cId="156002447" sldId="2147483672"/>
            <pc:sldLayoutMk cId="3591187909" sldId="2147483674"/>
          </pc:sldLayoutMkLst>
          <pc:spChg chg="mod">
            <ac:chgData name="KONTE Amara" userId="aef817ea-2546-4d4b-b740-6eaaa93de306" providerId="ADAL" clId="{401C4C55-DB66-4BC8-B479-C1E3A07BA431}" dt="2024-05-18T14:10:30.012" v="477" actId="1035"/>
            <ac:spMkLst>
              <pc:docMk/>
              <pc:sldMasterMk cId="156002447" sldId="2147483672"/>
              <pc:sldLayoutMk cId="3591187909" sldId="2147483674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E48F0-6C1A-4368-8F2E-24DC2CB52160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8AB67-3B71-4CDB-A934-DAE8FB15A9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35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8AB67-3B71-4CDB-A934-DAE8FB15A9E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03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61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41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5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8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93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5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2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0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3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30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18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24719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280642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0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10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3" descr="Système électronique">
            <a:extLst>
              <a:ext uri="{FF2B5EF4-FFF2-40B4-BE49-F238E27FC236}">
                <a16:creationId xmlns:a16="http://schemas.microsoft.com/office/drawing/2014/main" id="{DCD45486-F7B1-4B57-0A2A-867F05FE84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D2922FA-E5A9-1D51-C781-5D9C79F76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2" y="1122363"/>
            <a:ext cx="5029198" cy="2305246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FFFFFF"/>
                </a:solidFill>
              </a:rPr>
              <a:t>Projet B3 Cybersécurité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0416A7-C256-2D67-43A0-D5996996F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2749" y="1879567"/>
            <a:ext cx="4463845" cy="295790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fr-FR" dirty="0">
                <a:solidFill>
                  <a:srgbClr val="FFFFFF"/>
                </a:solidFill>
                <a:latin typeface="+mn-lt"/>
              </a:rPr>
              <a:t>Amara KONTE</a:t>
            </a:r>
          </a:p>
          <a:p>
            <a:pPr>
              <a:lnSpc>
                <a:spcPct val="110000"/>
              </a:lnSpc>
            </a:pPr>
            <a:r>
              <a:rPr lang="fr-FR" dirty="0" err="1">
                <a:solidFill>
                  <a:srgbClr val="FFFFFF"/>
                </a:solidFill>
                <a:latin typeface="+mn-lt"/>
              </a:rPr>
              <a:t>Kwency</a:t>
            </a:r>
            <a:r>
              <a:rPr lang="fr-FR" dirty="0">
                <a:solidFill>
                  <a:srgbClr val="FFFFFF"/>
                </a:solidFill>
                <a:latin typeface="+mn-lt"/>
              </a:rPr>
              <a:t> GOMIS</a:t>
            </a:r>
          </a:p>
          <a:p>
            <a:pPr>
              <a:lnSpc>
                <a:spcPct val="110000"/>
              </a:lnSpc>
            </a:pPr>
            <a:r>
              <a:rPr lang="fr-FR" dirty="0">
                <a:solidFill>
                  <a:srgbClr val="FFFFFF"/>
                </a:solidFill>
                <a:latin typeface="+mn-lt"/>
              </a:rPr>
              <a:t>Yann MBEMBA MIAMISSA</a:t>
            </a:r>
          </a:p>
          <a:p>
            <a:pPr>
              <a:lnSpc>
                <a:spcPct val="110000"/>
              </a:lnSpc>
            </a:pPr>
            <a:r>
              <a:rPr lang="fr-FR" dirty="0">
                <a:solidFill>
                  <a:srgbClr val="FFFFFF"/>
                </a:solidFill>
                <a:latin typeface="+mn-lt"/>
              </a:rPr>
              <a:t>Issam DAIDOU</a:t>
            </a:r>
          </a:p>
          <a:p>
            <a:pPr>
              <a:lnSpc>
                <a:spcPct val="110000"/>
              </a:lnSpc>
            </a:pPr>
            <a:r>
              <a:rPr lang="fr-FR" dirty="0">
                <a:solidFill>
                  <a:srgbClr val="FFFFFF"/>
                </a:solidFill>
                <a:latin typeface="+mn-lt"/>
              </a:rPr>
              <a:t>Hamza LASSOUED</a:t>
            </a:r>
          </a:p>
        </p:txBody>
      </p:sp>
    </p:spTree>
    <p:extLst>
      <p:ext uri="{BB962C8B-B14F-4D97-AF65-F5344CB8AC3E}">
        <p14:creationId xmlns:p14="http://schemas.microsoft.com/office/powerpoint/2010/main" val="402038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7ABC6-2F67-2698-BFB7-7F77B210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DÉMONSTRATIONS</a:t>
            </a:r>
            <a:endParaRPr lang="fr-FR" sz="8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B64D21-774F-4865-CCD2-8DBDFB152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24719"/>
            <a:ext cx="10799752" cy="46007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3200" dirty="0"/>
              <a:t> 	La Protection de l’attaque par brute force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3200" dirty="0"/>
              <a:t> 	La Redondance des </a:t>
            </a:r>
            <a:r>
              <a:rPr lang="fr-FR" sz="3200" dirty="0" err="1"/>
              <a:t>Load</a:t>
            </a:r>
            <a:r>
              <a:rPr lang="fr-FR" sz="3200" dirty="0"/>
              <a:t> Balancer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3200" dirty="0"/>
              <a:t> 	Les Règles de </a:t>
            </a:r>
            <a:r>
              <a:rPr lang="fr-FR" sz="3200" dirty="0" err="1"/>
              <a:t>PFSense</a:t>
            </a:r>
            <a:endParaRPr lang="fr-FR" sz="32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3200" dirty="0"/>
              <a:t> 	Les Backups du service web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22032650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857CBB-771A-ABDB-2C0B-934A6663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4408"/>
            <a:ext cx="5473148" cy="675861"/>
          </a:xfrm>
        </p:spPr>
        <p:txBody>
          <a:bodyPr anchor="t">
            <a:normAutofit fontScale="90000"/>
          </a:bodyPr>
          <a:lstStyle/>
          <a:p>
            <a:r>
              <a:rPr lang="fr-FR" dirty="0">
                <a:solidFill>
                  <a:schemeClr val="tx1"/>
                </a:solidFill>
              </a:rPr>
              <a:t>Attaque par brute force</a:t>
            </a:r>
          </a:p>
        </p:txBody>
      </p:sp>
      <p:pic>
        <p:nvPicPr>
          <p:cNvPr id="1026" name="Picture 2" descr="Hacker Icon Images – Parcourir 194,741 le catalogue de ...">
            <a:extLst>
              <a:ext uri="{FF2B5EF4-FFF2-40B4-BE49-F238E27FC236}">
                <a16:creationId xmlns:a16="http://schemas.microsoft.com/office/drawing/2014/main" id="{6672F71D-60A7-5936-38CF-422A9D39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476" y="2695089"/>
            <a:ext cx="2224780" cy="22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 descr="Engrenages avec un remplissage uni">
            <a:extLst>
              <a:ext uri="{FF2B5EF4-FFF2-40B4-BE49-F238E27FC236}">
                <a16:creationId xmlns:a16="http://schemas.microsoft.com/office/drawing/2014/main" id="{F6ABA748-81A8-C590-2D9A-2124263D2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9725" y="2695089"/>
            <a:ext cx="2224780" cy="2224780"/>
          </a:xfrm>
          <a:prstGeom prst="rect">
            <a:avLst/>
          </a:prstGeom>
        </p:spPr>
      </p:pic>
      <p:pic>
        <p:nvPicPr>
          <p:cNvPr id="1030" name="Picture 6" descr="Icône PC, ordinateur (symbole png) rouge">
            <a:extLst>
              <a:ext uri="{FF2B5EF4-FFF2-40B4-BE49-F238E27FC236}">
                <a16:creationId xmlns:a16="http://schemas.microsoft.com/office/drawing/2014/main" id="{4BAED398-9374-2700-344F-EB0AF72D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4584" y="2719384"/>
            <a:ext cx="2200486" cy="22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cône PC, ordinateur (symbole png) vert">
            <a:extLst>
              <a:ext uri="{FF2B5EF4-FFF2-40B4-BE49-F238E27FC236}">
                <a16:creationId xmlns:a16="http://schemas.microsoft.com/office/drawing/2014/main" id="{07DC7404-1B0D-33A7-D4A5-12729A0B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4585" y="2719384"/>
            <a:ext cx="2200485" cy="22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941523E-149A-8DC1-2782-0644637DA1C8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2861256" y="3807479"/>
            <a:ext cx="183856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91B526D-0ADD-387E-6B90-1F8AD72CB436}"/>
              </a:ext>
            </a:extLst>
          </p:cNvPr>
          <p:cNvGrpSpPr/>
          <p:nvPr/>
        </p:nvGrpSpPr>
        <p:grpSpPr>
          <a:xfrm>
            <a:off x="6872828" y="3183128"/>
            <a:ext cx="1848395" cy="1233951"/>
            <a:chOff x="6872828" y="3045478"/>
            <a:chExt cx="1848395" cy="1233951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00D8B676-9E81-A604-485F-E497AB9D70FD}"/>
                </a:ext>
              </a:extLst>
            </p:cNvPr>
            <p:cNvCxnSpPr>
              <a:cxnSpLocks/>
            </p:cNvCxnSpPr>
            <p:nvPr/>
          </p:nvCxnSpPr>
          <p:spPr>
            <a:xfrm>
              <a:off x="6872828" y="3045478"/>
              <a:ext cx="18385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333C9750-2039-88D1-9B32-86E920873358}"/>
                </a:ext>
              </a:extLst>
            </p:cNvPr>
            <p:cNvCxnSpPr>
              <a:cxnSpLocks/>
            </p:cNvCxnSpPr>
            <p:nvPr/>
          </p:nvCxnSpPr>
          <p:spPr>
            <a:xfrm>
              <a:off x="6882660" y="3340446"/>
              <a:ext cx="18385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0B9C2D9F-6DEC-E5BD-54A1-7DA76AC1E7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7747" y="3659998"/>
              <a:ext cx="18385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79026664-C522-FE1B-1ACC-8DA8FD412D69}"/>
                </a:ext>
              </a:extLst>
            </p:cNvPr>
            <p:cNvCxnSpPr>
              <a:cxnSpLocks/>
            </p:cNvCxnSpPr>
            <p:nvPr/>
          </p:nvCxnSpPr>
          <p:spPr>
            <a:xfrm>
              <a:off x="6877748" y="3974629"/>
              <a:ext cx="18385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4448024B-7AD2-806D-D754-0D95A7ED4D84}"/>
                </a:ext>
              </a:extLst>
            </p:cNvPr>
            <p:cNvCxnSpPr>
              <a:cxnSpLocks/>
            </p:cNvCxnSpPr>
            <p:nvPr/>
          </p:nvCxnSpPr>
          <p:spPr>
            <a:xfrm>
              <a:off x="6872828" y="4279429"/>
              <a:ext cx="18385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0F03F7C4-9101-208C-FE0A-621DE89AC523}"/>
              </a:ext>
            </a:extLst>
          </p:cNvPr>
          <p:cNvSpPr txBox="1"/>
          <p:nvPr/>
        </p:nvSpPr>
        <p:spPr>
          <a:xfrm>
            <a:off x="1110517" y="5214837"/>
            <a:ext cx="1276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Attaquant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0D6FDFF-A7CB-8979-B927-6ADD21483FDA}"/>
              </a:ext>
            </a:extLst>
          </p:cNvPr>
          <p:cNvSpPr txBox="1"/>
          <p:nvPr/>
        </p:nvSpPr>
        <p:spPr>
          <a:xfrm>
            <a:off x="4554659" y="5214837"/>
            <a:ext cx="220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Script Automatisé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C7B57C0-2751-711F-1403-252644DF52D1}"/>
              </a:ext>
            </a:extLst>
          </p:cNvPr>
          <p:cNvSpPr txBox="1"/>
          <p:nvPr/>
        </p:nvSpPr>
        <p:spPr>
          <a:xfrm>
            <a:off x="9600850" y="5224669"/>
            <a:ext cx="172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Machine Cible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3FA264-44BB-8DC3-A5BF-263B6C63AA35}"/>
              </a:ext>
            </a:extLst>
          </p:cNvPr>
          <p:cNvSpPr txBox="1"/>
          <p:nvPr/>
        </p:nvSpPr>
        <p:spPr>
          <a:xfrm>
            <a:off x="9600849" y="5224669"/>
            <a:ext cx="172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Machine Cible Corrompu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3BA1DD6-A841-B079-FAFF-EA3862372823}"/>
              </a:ext>
            </a:extLst>
          </p:cNvPr>
          <p:cNvSpPr txBox="1"/>
          <p:nvPr/>
        </p:nvSpPr>
        <p:spPr>
          <a:xfrm>
            <a:off x="6803773" y="2573147"/>
            <a:ext cx="2055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Plusieurs Tentatives </a:t>
            </a:r>
          </a:p>
        </p:txBody>
      </p:sp>
      <p:sp>
        <p:nvSpPr>
          <p:cNvPr id="3" name="Signe de multiplication 24">
            <a:extLst>
              <a:ext uri="{FF2B5EF4-FFF2-40B4-BE49-F238E27FC236}">
                <a16:creationId xmlns:a16="http://schemas.microsoft.com/office/drawing/2014/main" id="{5DC387F9-681B-D6EB-0C2A-16CCEEFD6745}"/>
              </a:ext>
            </a:extLst>
          </p:cNvPr>
          <p:cNvSpPr/>
          <p:nvPr/>
        </p:nvSpPr>
        <p:spPr>
          <a:xfrm>
            <a:off x="6803773" y="2972239"/>
            <a:ext cx="1814411" cy="1694774"/>
          </a:xfrm>
          <a:custGeom>
            <a:avLst>
              <a:gd name="f10" fmla="val 2352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*/ 0 0 1"/>
              <a:gd name="f10" fmla="val 23520"/>
              <a:gd name="f11" fmla="+- 0 0 -270"/>
              <a:gd name="f12" fmla="+- 0 0 -36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val f7"/>
              <a:gd name="f19" fmla="val f10"/>
              <a:gd name="f20" fmla="*/ f11 f1 1"/>
              <a:gd name="f21" fmla="*/ f12 f1 1"/>
              <a:gd name="f22" fmla="*/ f13 f1 1"/>
              <a:gd name="f23" fmla="*/ f14 f1 1"/>
              <a:gd name="f24" fmla="?: f15 f4 1"/>
              <a:gd name="f25" fmla="?: f16 f5 1"/>
              <a:gd name="f26" fmla="?: f17 f6 1"/>
              <a:gd name="f27" fmla="*/ f20 1 f3"/>
              <a:gd name="f28" fmla="*/ f21 1 f3"/>
              <a:gd name="f29" fmla="*/ f22 1 f3"/>
              <a:gd name="f30" fmla="*/ f23 1 f3"/>
              <a:gd name="f31" fmla="*/ f24 1 21600"/>
              <a:gd name="f32" fmla="*/ f25 1 21600"/>
              <a:gd name="f33" fmla="*/ 21600 f24 1"/>
              <a:gd name="f34" fmla="*/ 21600 f25 1"/>
              <a:gd name="f35" fmla="+- f27 0 f2"/>
              <a:gd name="f36" fmla="+- f28 0 f2"/>
              <a:gd name="f37" fmla="+- f29 0 f2"/>
              <a:gd name="f38" fmla="+- f30 0 f2"/>
              <a:gd name="f39" fmla="min f32 f31"/>
              <a:gd name="f40" fmla="*/ f33 1 f26"/>
              <a:gd name="f41" fmla="*/ f34 1 f26"/>
              <a:gd name="f42" fmla="val f40"/>
              <a:gd name="f43" fmla="val f41"/>
              <a:gd name="f44" fmla="+- f43 0 f18"/>
              <a:gd name="f45" fmla="+- f42 0 f18"/>
              <a:gd name="f46" fmla="*/ f44 1 2"/>
              <a:gd name="f47" fmla="*/ f45 1 2"/>
              <a:gd name="f48" fmla="min f45 f44"/>
              <a:gd name="f49" fmla="+- 0 0 f45"/>
              <a:gd name="f50" fmla="+- 0 0 f44"/>
              <a:gd name="f51" fmla="*/ f45 f45 1"/>
              <a:gd name="f52" fmla="*/ f44 f44 1"/>
              <a:gd name="f53" fmla="+- f18 f46 0"/>
              <a:gd name="f54" fmla="+- f18 f47 0"/>
              <a:gd name="f55" fmla="*/ f48 f19 1"/>
              <a:gd name="f56" fmla="+- 0 0 f49"/>
              <a:gd name="f57" fmla="+- 0 0 f50"/>
              <a:gd name="f58" fmla="+- f51 f52 0"/>
              <a:gd name="f59" fmla="*/ f55 1 100000"/>
              <a:gd name="f60" fmla="at2 f56 f57"/>
              <a:gd name="f61" fmla="+- f58 f9 0"/>
              <a:gd name="f62" fmla="*/ f54 f39 1"/>
              <a:gd name="f63" fmla="*/ f53 f39 1"/>
              <a:gd name="f64" fmla="+- f60 f2 0"/>
              <a:gd name="f65" fmla="sqrt f61"/>
              <a:gd name="f66" fmla="*/ f64 f8 1"/>
              <a:gd name="f67" fmla="*/ f65 51965 1"/>
              <a:gd name="f68" fmla="*/ f66 1 f1"/>
              <a:gd name="f69" fmla="*/ f67 1 100000"/>
              <a:gd name="f70" fmla="+- 0 0 f68"/>
              <a:gd name="f71" fmla="+- f65 0 f69"/>
              <a:gd name="f72" fmla="val f70"/>
              <a:gd name="f73" fmla="+- 0 0 f72"/>
              <a:gd name="f74" fmla="*/ f73 f1 1"/>
              <a:gd name="f75" fmla="*/ f74 1 f8"/>
              <a:gd name="f76" fmla="+- f75 0 f2"/>
              <a:gd name="f77" fmla="+- f76 f2 0"/>
              <a:gd name="f78" fmla="*/ f77 f8 1"/>
              <a:gd name="f79" fmla="*/ f78 1 f1"/>
              <a:gd name="f80" fmla="+- 0 0 f79"/>
              <a:gd name="f81" fmla="+- 0 0 f80"/>
              <a:gd name="f82" fmla="*/ f81 f1 1"/>
              <a:gd name="f83" fmla="*/ f82 1 f8"/>
              <a:gd name="f84" fmla="+- f83 0 f2"/>
              <a:gd name="f85" fmla="sin 1 f84"/>
              <a:gd name="f86" fmla="cos 1 f84"/>
              <a:gd name="f87" fmla="tan 1 f84"/>
              <a:gd name="f88" fmla="+- 0 0 f85"/>
              <a:gd name="f89" fmla="+- 0 0 f86"/>
              <a:gd name="f90" fmla="*/ 1 1 f87"/>
              <a:gd name="f91" fmla="+- 0 0 f88"/>
              <a:gd name="f92" fmla="+- 0 0 f89"/>
              <a:gd name="f93" fmla="*/ 1 1 f90"/>
              <a:gd name="f94" fmla="val f91"/>
              <a:gd name="f95" fmla="val f92"/>
              <a:gd name="f96" fmla="*/ f95 f71 1"/>
              <a:gd name="f97" fmla="*/ f94 f71 1"/>
              <a:gd name="f98" fmla="*/ f94 f59 1"/>
              <a:gd name="f99" fmla="*/ f95 f59 1"/>
              <a:gd name="f100" fmla="*/ f96 1 2"/>
              <a:gd name="f101" fmla="*/ f97 1 2"/>
              <a:gd name="f102" fmla="*/ f98 1 2"/>
              <a:gd name="f103" fmla="*/ f99 1 2"/>
              <a:gd name="f104" fmla="+- f100 0 f102"/>
              <a:gd name="f105" fmla="+- f101 f103 0"/>
              <a:gd name="f106" fmla="+- f100 f102 0"/>
              <a:gd name="f107" fmla="+- f101 0 f103"/>
              <a:gd name="f108" fmla="+- f42 0 f100"/>
              <a:gd name="f109" fmla="+- f43 0 f101"/>
              <a:gd name="f110" fmla="*/ f100 f39 1"/>
              <a:gd name="f111" fmla="*/ f101 f39 1"/>
              <a:gd name="f112" fmla="+- f54 0 f106"/>
              <a:gd name="f113" fmla="+- f42 0 f106"/>
              <a:gd name="f114" fmla="+- f42 0 f104"/>
              <a:gd name="f115" fmla="+- f53 0 f105"/>
              <a:gd name="f116" fmla="+- f43 0 f105"/>
              <a:gd name="f117" fmla="+- f43 0 f107"/>
              <a:gd name="f118" fmla="*/ f104 f39 1"/>
              <a:gd name="f119" fmla="*/ f107 f39 1"/>
              <a:gd name="f120" fmla="*/ f105 f39 1"/>
              <a:gd name="f121" fmla="*/ f106 f39 1"/>
              <a:gd name="f122" fmla="*/ f108 f39 1"/>
              <a:gd name="f123" fmla="*/ f109 f39 1"/>
              <a:gd name="f124" fmla="*/ f112 f93 1"/>
              <a:gd name="f125" fmla="*/ f115 1 f93"/>
              <a:gd name="f126" fmla="*/ f114 f39 1"/>
              <a:gd name="f127" fmla="*/ f117 f39 1"/>
              <a:gd name="f128" fmla="*/ f113 f39 1"/>
              <a:gd name="f129" fmla="*/ f116 f39 1"/>
              <a:gd name="f130" fmla="+- f124 f107 0"/>
              <a:gd name="f131" fmla="+- f114 0 f125"/>
              <a:gd name="f132" fmla="+- f104 f125 0"/>
              <a:gd name="f133" fmla="+- f43 0 f130"/>
              <a:gd name="f134" fmla="*/ f130 f39 1"/>
              <a:gd name="f135" fmla="*/ f131 f39 1"/>
              <a:gd name="f136" fmla="*/ f132 f39 1"/>
              <a:gd name="f137" fmla="*/ f133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110" y="f111"/>
              </a:cxn>
              <a:cxn ang="f36">
                <a:pos x="f122" y="f111"/>
              </a:cxn>
              <a:cxn ang="f37">
                <a:pos x="f122" y="f123"/>
              </a:cxn>
              <a:cxn ang="f38">
                <a:pos x="f110" y="f123"/>
              </a:cxn>
            </a:cxnLst>
            <a:rect l="f118" t="f119" r="f126" b="f127"/>
            <a:pathLst>
              <a:path>
                <a:moveTo>
                  <a:pt x="f118" y="f120"/>
                </a:moveTo>
                <a:lnTo>
                  <a:pt x="f121" y="f119"/>
                </a:lnTo>
                <a:lnTo>
                  <a:pt x="f62" y="f134"/>
                </a:lnTo>
                <a:lnTo>
                  <a:pt x="f128" y="f119"/>
                </a:lnTo>
                <a:lnTo>
                  <a:pt x="f126" y="f120"/>
                </a:lnTo>
                <a:lnTo>
                  <a:pt x="f135" y="f63"/>
                </a:lnTo>
                <a:lnTo>
                  <a:pt x="f126" y="f129"/>
                </a:lnTo>
                <a:lnTo>
                  <a:pt x="f128" y="f127"/>
                </a:lnTo>
                <a:lnTo>
                  <a:pt x="f62" y="f137"/>
                </a:lnTo>
                <a:lnTo>
                  <a:pt x="f121" y="f127"/>
                </a:lnTo>
                <a:lnTo>
                  <a:pt x="f118" y="f129"/>
                </a:lnTo>
                <a:lnTo>
                  <a:pt x="f136" y="f63"/>
                </a:lnTo>
                <a:close/>
              </a:path>
            </a:pathLst>
          </a:custGeom>
          <a:solidFill>
            <a:srgbClr val="F0A22E"/>
          </a:solidFill>
          <a:ln w="15873" cap="rnd">
            <a:solidFill>
              <a:srgbClr val="B0761F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8F4BB9-19D2-A19C-3C82-8217B55DEA67}"/>
              </a:ext>
            </a:extLst>
          </p:cNvPr>
          <p:cNvSpPr txBox="1"/>
          <p:nvPr/>
        </p:nvSpPr>
        <p:spPr>
          <a:xfrm>
            <a:off x="9605767" y="5219753"/>
            <a:ext cx="172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7A23"/>
                </a:solidFill>
              </a:rPr>
              <a:t>Machine Cible Protégée</a:t>
            </a:r>
          </a:p>
        </p:txBody>
      </p:sp>
      <p:sp>
        <p:nvSpPr>
          <p:cNvPr id="7" name="ZoneTexte 26">
            <a:extLst>
              <a:ext uri="{FF2B5EF4-FFF2-40B4-BE49-F238E27FC236}">
                <a16:creationId xmlns:a16="http://schemas.microsoft.com/office/drawing/2014/main" id="{73136DFB-1FF8-62E7-2EE2-73BBA4FE64C2}"/>
              </a:ext>
            </a:extLst>
          </p:cNvPr>
          <p:cNvSpPr txBox="1"/>
          <p:nvPr/>
        </p:nvSpPr>
        <p:spPr>
          <a:xfrm>
            <a:off x="4549725" y="1697924"/>
            <a:ext cx="2860965" cy="659796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Voici le scénario d’une attaque par brute force</a:t>
            </a:r>
          </a:p>
        </p:txBody>
      </p:sp>
      <p:sp>
        <p:nvSpPr>
          <p:cNvPr id="8" name="ZoneTexte 26">
            <a:extLst>
              <a:ext uri="{FF2B5EF4-FFF2-40B4-BE49-F238E27FC236}">
                <a16:creationId xmlns:a16="http://schemas.microsoft.com/office/drawing/2014/main" id="{89666B54-0E1D-48D7-DDBB-DFD01DD3A56F}"/>
              </a:ext>
            </a:extLst>
          </p:cNvPr>
          <p:cNvSpPr txBox="1"/>
          <p:nvPr/>
        </p:nvSpPr>
        <p:spPr>
          <a:xfrm>
            <a:off x="2350054" y="2103978"/>
            <a:ext cx="2860965" cy="659796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A l’aide d’un Script qui automatisera l’attaque</a:t>
            </a:r>
          </a:p>
        </p:txBody>
      </p:sp>
      <p:sp>
        <p:nvSpPr>
          <p:cNvPr id="10" name="ZoneTexte 26">
            <a:extLst>
              <a:ext uri="{FF2B5EF4-FFF2-40B4-BE49-F238E27FC236}">
                <a16:creationId xmlns:a16="http://schemas.microsoft.com/office/drawing/2014/main" id="{9BE28BF0-1475-E6A7-3C65-DE3DBF89B464}"/>
              </a:ext>
            </a:extLst>
          </p:cNvPr>
          <p:cNvSpPr txBox="1"/>
          <p:nvPr/>
        </p:nvSpPr>
        <p:spPr>
          <a:xfrm>
            <a:off x="6280495" y="1711043"/>
            <a:ext cx="2860965" cy="659796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Il essayera une série de combinaison de Login/MDP</a:t>
            </a:r>
          </a:p>
        </p:txBody>
      </p:sp>
      <p:sp>
        <p:nvSpPr>
          <p:cNvPr id="11" name="ZoneTexte 26">
            <a:extLst>
              <a:ext uri="{FF2B5EF4-FFF2-40B4-BE49-F238E27FC236}">
                <a16:creationId xmlns:a16="http://schemas.microsoft.com/office/drawing/2014/main" id="{A04675B4-5588-0F7C-7032-7B2122C64F35}"/>
              </a:ext>
            </a:extLst>
          </p:cNvPr>
          <p:cNvSpPr txBox="1"/>
          <p:nvPr/>
        </p:nvSpPr>
        <p:spPr>
          <a:xfrm>
            <a:off x="8888132" y="1997206"/>
            <a:ext cx="2860965" cy="659796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Et réussi à se connecter à la machine</a:t>
            </a:r>
          </a:p>
        </p:txBody>
      </p:sp>
      <p:sp>
        <p:nvSpPr>
          <p:cNvPr id="18" name="ZoneTexte 26">
            <a:extLst>
              <a:ext uri="{FF2B5EF4-FFF2-40B4-BE49-F238E27FC236}">
                <a16:creationId xmlns:a16="http://schemas.microsoft.com/office/drawing/2014/main" id="{809003FA-CD4D-B788-5307-D627D303467D}"/>
              </a:ext>
            </a:extLst>
          </p:cNvPr>
          <p:cNvSpPr txBox="1"/>
          <p:nvPr/>
        </p:nvSpPr>
        <p:spPr>
          <a:xfrm>
            <a:off x="7703964" y="1868358"/>
            <a:ext cx="2860965" cy="368947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Fail2ban</a:t>
            </a:r>
          </a:p>
        </p:txBody>
      </p:sp>
    </p:spTree>
    <p:extLst>
      <p:ext uri="{BB962C8B-B14F-4D97-AF65-F5344CB8AC3E}">
        <p14:creationId xmlns:p14="http://schemas.microsoft.com/office/powerpoint/2010/main" val="30359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2" grpId="1"/>
      <p:bldP spid="23" grpId="0"/>
      <p:bldP spid="3" grpId="0" animBg="1"/>
      <p:bldP spid="4" grpId="0"/>
      <p:bldP spid="7" grpId="0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43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5">
            <a:extLst>
              <a:ext uri="{FF2B5EF4-FFF2-40B4-BE49-F238E27FC236}">
                <a16:creationId xmlns:a16="http://schemas.microsoft.com/office/drawing/2014/main" id="{8473DD2E-440F-F4A9-135C-AC6D8D730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b="625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AA923686-780C-9FC7-C0EE-B3262E15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Démonstrations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sur les VMs</a:t>
            </a:r>
          </a:p>
        </p:txBody>
      </p:sp>
      <p:cxnSp>
        <p:nvCxnSpPr>
          <p:cNvPr id="45" name="Straight Connector 15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59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4B67EF-F02A-8351-0523-8BD449F6AD6E}"/>
              </a:ext>
            </a:extLst>
          </p:cNvPr>
          <p:cNvSpPr/>
          <p:nvPr/>
        </p:nvSpPr>
        <p:spPr>
          <a:xfrm>
            <a:off x="3062746" y="1818970"/>
            <a:ext cx="8667138" cy="4227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EE7282-D140-0EA1-8869-7CA067EE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25044"/>
            <a:ext cx="10058400" cy="912546"/>
          </a:xfrm>
        </p:spPr>
        <p:txBody>
          <a:bodyPr/>
          <a:lstStyle/>
          <a:p>
            <a:r>
              <a:rPr lang="fr-FR" dirty="0"/>
              <a:t>Redondance : </a:t>
            </a:r>
            <a:r>
              <a:rPr lang="fr-FR" dirty="0" err="1"/>
              <a:t>Load</a:t>
            </a:r>
            <a:r>
              <a:rPr lang="fr-FR" dirty="0"/>
              <a:t> Balancer</a:t>
            </a:r>
          </a:p>
        </p:txBody>
      </p:sp>
      <p:pic>
        <p:nvPicPr>
          <p:cNvPr id="2052" name="Picture 4" descr="Icône de vecteur pour le serveur Web">
            <a:extLst>
              <a:ext uri="{FF2B5EF4-FFF2-40B4-BE49-F238E27FC236}">
                <a16:creationId xmlns:a16="http://schemas.microsoft.com/office/drawing/2014/main" id="{9FD0346E-3672-9B67-F769-55E8C48421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6" y="2075894"/>
            <a:ext cx="886659" cy="106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de vecteur pour le serveur VoIP">
            <a:extLst>
              <a:ext uri="{FF2B5EF4-FFF2-40B4-BE49-F238E27FC236}">
                <a16:creationId xmlns:a16="http://schemas.microsoft.com/office/drawing/2014/main" id="{08FB4619-8C02-C964-99CA-0FF51CBD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75" y="2056106"/>
            <a:ext cx="690509" cy="10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 descr="Internet avec un remplissage uni">
            <a:extLst>
              <a:ext uri="{FF2B5EF4-FFF2-40B4-BE49-F238E27FC236}">
                <a16:creationId xmlns:a16="http://schemas.microsoft.com/office/drawing/2014/main" id="{926340BD-7F77-66C5-BFA4-60F70EDCF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869" y="3259712"/>
            <a:ext cx="1065695" cy="1065695"/>
          </a:xfrm>
          <a:prstGeom prst="rect">
            <a:avLst/>
          </a:prstGeom>
        </p:spPr>
      </p:pic>
      <p:pic>
        <p:nvPicPr>
          <p:cNvPr id="6" name="Picture 4" descr="Icône de vecteur pour le serveur Web">
            <a:extLst>
              <a:ext uri="{FF2B5EF4-FFF2-40B4-BE49-F238E27FC236}">
                <a16:creationId xmlns:a16="http://schemas.microsoft.com/office/drawing/2014/main" id="{CCDDE9A4-2CB8-4F95-6495-E83B05919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5" y="4421498"/>
            <a:ext cx="886659" cy="106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Image de vecteur pour le serveur VoIP">
            <a:extLst>
              <a:ext uri="{FF2B5EF4-FFF2-40B4-BE49-F238E27FC236}">
                <a16:creationId xmlns:a16="http://schemas.microsoft.com/office/drawing/2014/main" id="{4D9BA28D-CBF0-EA44-722A-2EF26CCC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75" y="4401930"/>
            <a:ext cx="690509" cy="10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6BD0F8-C0FD-F01D-9614-B29CAF7A51BE}"/>
              </a:ext>
            </a:extLst>
          </p:cNvPr>
          <p:cNvSpPr txBox="1"/>
          <p:nvPr/>
        </p:nvSpPr>
        <p:spPr>
          <a:xfrm>
            <a:off x="2132347" y="3476706"/>
            <a:ext cx="1860797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3"/>
                </a:solidFill>
              </a:rPr>
              <a:t>VIP</a:t>
            </a:r>
          </a:p>
          <a:p>
            <a:pPr algn="ctr"/>
            <a:r>
              <a:rPr lang="fr-FR" b="1" dirty="0">
                <a:solidFill>
                  <a:schemeClr val="accent3"/>
                </a:solidFill>
              </a:rPr>
              <a:t>192.168.2.100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A0F970C4-36D9-1F1D-922B-FE2C149976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93144" y="3952569"/>
            <a:ext cx="1347631" cy="982161"/>
          </a:xfrm>
          <a:prstGeom prst="bentConnector3">
            <a:avLst>
              <a:gd name="adj1" fmla="val 14979"/>
            </a:avLst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085CBEF1-E780-55A9-8CE6-D3201FC3BE84}"/>
              </a:ext>
            </a:extLst>
          </p:cNvPr>
          <p:cNvCxnSpPr>
            <a:cxnSpLocks/>
            <a:endCxn id="2058" idx="1"/>
          </p:cNvCxnSpPr>
          <p:nvPr/>
        </p:nvCxnSpPr>
        <p:spPr>
          <a:xfrm flipV="1">
            <a:off x="3993144" y="2588906"/>
            <a:ext cx="1347631" cy="1029365"/>
          </a:xfrm>
          <a:prstGeom prst="bentConnector3">
            <a:avLst>
              <a:gd name="adj1" fmla="val 1425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36A49C5-93A6-AF41-0094-A1357CE69E9B}"/>
              </a:ext>
            </a:extLst>
          </p:cNvPr>
          <p:cNvSpPr txBox="1"/>
          <p:nvPr/>
        </p:nvSpPr>
        <p:spPr>
          <a:xfrm>
            <a:off x="4626013" y="3121706"/>
            <a:ext cx="2120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 err="1"/>
              <a:t>Load</a:t>
            </a:r>
            <a:r>
              <a:rPr lang="fr-FR" sz="1200" dirty="0"/>
              <a:t> Balancer Master</a:t>
            </a:r>
            <a:br>
              <a:rPr lang="fr-FR" sz="1200" dirty="0"/>
            </a:br>
            <a:r>
              <a:rPr lang="fr-FR" sz="1200" dirty="0"/>
              <a:t>192.168.2.3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2FA3AA9-381D-4C0E-9AD8-9A9AEF11B18D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317564" y="3792560"/>
            <a:ext cx="814783" cy="7312"/>
          </a:xfrm>
          <a:prstGeom prst="straightConnector1">
            <a:avLst/>
          </a:prstGeom>
          <a:ln w="28575">
            <a:solidFill>
              <a:srgbClr val="4E79A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E3CF250-238A-23ED-7E77-76CFB1AE6194}"/>
              </a:ext>
            </a:extLst>
          </p:cNvPr>
          <p:cNvSpPr txBox="1"/>
          <p:nvPr/>
        </p:nvSpPr>
        <p:spPr>
          <a:xfrm>
            <a:off x="4200596" y="2199856"/>
            <a:ext cx="114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Active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89B6B9D-C45A-A19D-D20B-46F83EA1B20D}"/>
              </a:ext>
            </a:extLst>
          </p:cNvPr>
          <p:cNvSpPr txBox="1"/>
          <p:nvPr/>
        </p:nvSpPr>
        <p:spPr>
          <a:xfrm>
            <a:off x="4200596" y="4554024"/>
            <a:ext cx="114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Passive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8F1283C-9A91-D1EA-AE4C-2F48BF012B42}"/>
              </a:ext>
            </a:extLst>
          </p:cNvPr>
          <p:cNvSpPr txBox="1"/>
          <p:nvPr/>
        </p:nvSpPr>
        <p:spPr>
          <a:xfrm>
            <a:off x="4666959" y="5485483"/>
            <a:ext cx="2120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 err="1"/>
              <a:t>Load</a:t>
            </a:r>
            <a:r>
              <a:rPr lang="fr-FR" sz="1200" dirty="0"/>
              <a:t> Balancer Slave</a:t>
            </a:r>
            <a:br>
              <a:rPr lang="fr-FR" sz="1200" dirty="0"/>
            </a:br>
            <a:r>
              <a:rPr lang="fr-FR" sz="1200" dirty="0"/>
              <a:t>192.168.2.4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E317193-FCEC-21C0-D5A7-EAB33BFBC851}"/>
              </a:ext>
            </a:extLst>
          </p:cNvPr>
          <p:cNvCxnSpPr>
            <a:stCxn id="2058" idx="3"/>
            <a:endCxn id="2052" idx="1"/>
          </p:cNvCxnSpPr>
          <p:nvPr/>
        </p:nvCxnSpPr>
        <p:spPr>
          <a:xfrm>
            <a:off x="6031284" y="2588906"/>
            <a:ext cx="3858852" cy="19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3C405A9-2223-E6AA-E119-DA4C88DEAE92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6031284" y="4934730"/>
            <a:ext cx="3858851" cy="19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C62CC8D1-51D5-7FCE-BC53-27E7DC89EC2A}"/>
              </a:ext>
            </a:extLst>
          </p:cNvPr>
          <p:cNvSpPr txBox="1"/>
          <p:nvPr/>
        </p:nvSpPr>
        <p:spPr>
          <a:xfrm>
            <a:off x="9777148" y="3199707"/>
            <a:ext cx="9924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Web 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DA7BCCA-80AB-D05C-4153-3796D5685252}"/>
              </a:ext>
            </a:extLst>
          </p:cNvPr>
          <p:cNvSpPr txBox="1"/>
          <p:nvPr/>
        </p:nvSpPr>
        <p:spPr>
          <a:xfrm>
            <a:off x="9777148" y="5524810"/>
            <a:ext cx="9924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Web 2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D7FA095-A390-78B5-14C4-ADC02F1F8F39}"/>
              </a:ext>
            </a:extLst>
          </p:cNvPr>
          <p:cNvCxnSpPr>
            <a:stCxn id="2058" idx="3"/>
            <a:endCxn id="6" idx="1"/>
          </p:cNvCxnSpPr>
          <p:nvPr/>
        </p:nvCxnSpPr>
        <p:spPr>
          <a:xfrm>
            <a:off x="6031284" y="2588906"/>
            <a:ext cx="3858851" cy="2365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4F66909-EE2E-7F48-16F8-17CD9D80A5EF}"/>
              </a:ext>
            </a:extLst>
          </p:cNvPr>
          <p:cNvCxnSpPr>
            <a:stCxn id="9" idx="3"/>
            <a:endCxn id="2052" idx="1"/>
          </p:cNvCxnSpPr>
          <p:nvPr/>
        </p:nvCxnSpPr>
        <p:spPr>
          <a:xfrm flipV="1">
            <a:off x="6031284" y="2608742"/>
            <a:ext cx="3858852" cy="23259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063574D1-3703-8CE8-63FA-B153709075E3}"/>
              </a:ext>
            </a:extLst>
          </p:cNvPr>
          <p:cNvSpPr txBox="1"/>
          <p:nvPr/>
        </p:nvSpPr>
        <p:spPr>
          <a:xfrm>
            <a:off x="176726" y="4115726"/>
            <a:ext cx="1265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4A66AC"/>
                </a:solidFill>
              </a:rPr>
              <a:t>Utilisateur</a:t>
            </a:r>
          </a:p>
        </p:txBody>
      </p:sp>
      <p:sp>
        <p:nvSpPr>
          <p:cNvPr id="18" name="Signe de multiplication 24">
            <a:extLst>
              <a:ext uri="{FF2B5EF4-FFF2-40B4-BE49-F238E27FC236}">
                <a16:creationId xmlns:a16="http://schemas.microsoft.com/office/drawing/2014/main" id="{31408C2F-0B5B-E54C-F8F3-F2F90B5A55BB}"/>
              </a:ext>
            </a:extLst>
          </p:cNvPr>
          <p:cNvSpPr/>
          <p:nvPr/>
        </p:nvSpPr>
        <p:spPr>
          <a:xfrm>
            <a:off x="5016282" y="1965022"/>
            <a:ext cx="1335746" cy="1247671"/>
          </a:xfrm>
          <a:custGeom>
            <a:avLst>
              <a:gd name="f10" fmla="val 2352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*/ 0 0 1"/>
              <a:gd name="f10" fmla="val 23520"/>
              <a:gd name="f11" fmla="+- 0 0 -270"/>
              <a:gd name="f12" fmla="+- 0 0 -36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val f7"/>
              <a:gd name="f19" fmla="val f10"/>
              <a:gd name="f20" fmla="*/ f11 f1 1"/>
              <a:gd name="f21" fmla="*/ f12 f1 1"/>
              <a:gd name="f22" fmla="*/ f13 f1 1"/>
              <a:gd name="f23" fmla="*/ f14 f1 1"/>
              <a:gd name="f24" fmla="?: f15 f4 1"/>
              <a:gd name="f25" fmla="?: f16 f5 1"/>
              <a:gd name="f26" fmla="?: f17 f6 1"/>
              <a:gd name="f27" fmla="*/ f20 1 f3"/>
              <a:gd name="f28" fmla="*/ f21 1 f3"/>
              <a:gd name="f29" fmla="*/ f22 1 f3"/>
              <a:gd name="f30" fmla="*/ f23 1 f3"/>
              <a:gd name="f31" fmla="*/ f24 1 21600"/>
              <a:gd name="f32" fmla="*/ f25 1 21600"/>
              <a:gd name="f33" fmla="*/ 21600 f24 1"/>
              <a:gd name="f34" fmla="*/ 21600 f25 1"/>
              <a:gd name="f35" fmla="+- f27 0 f2"/>
              <a:gd name="f36" fmla="+- f28 0 f2"/>
              <a:gd name="f37" fmla="+- f29 0 f2"/>
              <a:gd name="f38" fmla="+- f30 0 f2"/>
              <a:gd name="f39" fmla="min f32 f31"/>
              <a:gd name="f40" fmla="*/ f33 1 f26"/>
              <a:gd name="f41" fmla="*/ f34 1 f26"/>
              <a:gd name="f42" fmla="val f40"/>
              <a:gd name="f43" fmla="val f41"/>
              <a:gd name="f44" fmla="+- f43 0 f18"/>
              <a:gd name="f45" fmla="+- f42 0 f18"/>
              <a:gd name="f46" fmla="*/ f44 1 2"/>
              <a:gd name="f47" fmla="*/ f45 1 2"/>
              <a:gd name="f48" fmla="min f45 f44"/>
              <a:gd name="f49" fmla="+- 0 0 f45"/>
              <a:gd name="f50" fmla="+- 0 0 f44"/>
              <a:gd name="f51" fmla="*/ f45 f45 1"/>
              <a:gd name="f52" fmla="*/ f44 f44 1"/>
              <a:gd name="f53" fmla="+- f18 f46 0"/>
              <a:gd name="f54" fmla="+- f18 f47 0"/>
              <a:gd name="f55" fmla="*/ f48 f19 1"/>
              <a:gd name="f56" fmla="+- 0 0 f49"/>
              <a:gd name="f57" fmla="+- 0 0 f50"/>
              <a:gd name="f58" fmla="+- f51 f52 0"/>
              <a:gd name="f59" fmla="*/ f55 1 100000"/>
              <a:gd name="f60" fmla="at2 f56 f57"/>
              <a:gd name="f61" fmla="+- f58 f9 0"/>
              <a:gd name="f62" fmla="*/ f54 f39 1"/>
              <a:gd name="f63" fmla="*/ f53 f39 1"/>
              <a:gd name="f64" fmla="+- f60 f2 0"/>
              <a:gd name="f65" fmla="sqrt f61"/>
              <a:gd name="f66" fmla="*/ f64 f8 1"/>
              <a:gd name="f67" fmla="*/ f65 51965 1"/>
              <a:gd name="f68" fmla="*/ f66 1 f1"/>
              <a:gd name="f69" fmla="*/ f67 1 100000"/>
              <a:gd name="f70" fmla="+- 0 0 f68"/>
              <a:gd name="f71" fmla="+- f65 0 f69"/>
              <a:gd name="f72" fmla="val f70"/>
              <a:gd name="f73" fmla="+- 0 0 f72"/>
              <a:gd name="f74" fmla="*/ f73 f1 1"/>
              <a:gd name="f75" fmla="*/ f74 1 f8"/>
              <a:gd name="f76" fmla="+- f75 0 f2"/>
              <a:gd name="f77" fmla="+- f76 f2 0"/>
              <a:gd name="f78" fmla="*/ f77 f8 1"/>
              <a:gd name="f79" fmla="*/ f78 1 f1"/>
              <a:gd name="f80" fmla="+- 0 0 f79"/>
              <a:gd name="f81" fmla="+- 0 0 f80"/>
              <a:gd name="f82" fmla="*/ f81 f1 1"/>
              <a:gd name="f83" fmla="*/ f82 1 f8"/>
              <a:gd name="f84" fmla="+- f83 0 f2"/>
              <a:gd name="f85" fmla="sin 1 f84"/>
              <a:gd name="f86" fmla="cos 1 f84"/>
              <a:gd name="f87" fmla="tan 1 f84"/>
              <a:gd name="f88" fmla="+- 0 0 f85"/>
              <a:gd name="f89" fmla="+- 0 0 f86"/>
              <a:gd name="f90" fmla="*/ 1 1 f87"/>
              <a:gd name="f91" fmla="+- 0 0 f88"/>
              <a:gd name="f92" fmla="+- 0 0 f89"/>
              <a:gd name="f93" fmla="*/ 1 1 f90"/>
              <a:gd name="f94" fmla="val f91"/>
              <a:gd name="f95" fmla="val f92"/>
              <a:gd name="f96" fmla="*/ f95 f71 1"/>
              <a:gd name="f97" fmla="*/ f94 f71 1"/>
              <a:gd name="f98" fmla="*/ f94 f59 1"/>
              <a:gd name="f99" fmla="*/ f95 f59 1"/>
              <a:gd name="f100" fmla="*/ f96 1 2"/>
              <a:gd name="f101" fmla="*/ f97 1 2"/>
              <a:gd name="f102" fmla="*/ f98 1 2"/>
              <a:gd name="f103" fmla="*/ f99 1 2"/>
              <a:gd name="f104" fmla="+- f100 0 f102"/>
              <a:gd name="f105" fmla="+- f101 f103 0"/>
              <a:gd name="f106" fmla="+- f100 f102 0"/>
              <a:gd name="f107" fmla="+- f101 0 f103"/>
              <a:gd name="f108" fmla="+- f42 0 f100"/>
              <a:gd name="f109" fmla="+- f43 0 f101"/>
              <a:gd name="f110" fmla="*/ f100 f39 1"/>
              <a:gd name="f111" fmla="*/ f101 f39 1"/>
              <a:gd name="f112" fmla="+- f54 0 f106"/>
              <a:gd name="f113" fmla="+- f42 0 f106"/>
              <a:gd name="f114" fmla="+- f42 0 f104"/>
              <a:gd name="f115" fmla="+- f53 0 f105"/>
              <a:gd name="f116" fmla="+- f43 0 f105"/>
              <a:gd name="f117" fmla="+- f43 0 f107"/>
              <a:gd name="f118" fmla="*/ f104 f39 1"/>
              <a:gd name="f119" fmla="*/ f107 f39 1"/>
              <a:gd name="f120" fmla="*/ f105 f39 1"/>
              <a:gd name="f121" fmla="*/ f106 f39 1"/>
              <a:gd name="f122" fmla="*/ f108 f39 1"/>
              <a:gd name="f123" fmla="*/ f109 f39 1"/>
              <a:gd name="f124" fmla="*/ f112 f93 1"/>
              <a:gd name="f125" fmla="*/ f115 1 f93"/>
              <a:gd name="f126" fmla="*/ f114 f39 1"/>
              <a:gd name="f127" fmla="*/ f117 f39 1"/>
              <a:gd name="f128" fmla="*/ f113 f39 1"/>
              <a:gd name="f129" fmla="*/ f116 f39 1"/>
              <a:gd name="f130" fmla="+- f124 f107 0"/>
              <a:gd name="f131" fmla="+- f114 0 f125"/>
              <a:gd name="f132" fmla="+- f104 f125 0"/>
              <a:gd name="f133" fmla="+- f43 0 f130"/>
              <a:gd name="f134" fmla="*/ f130 f39 1"/>
              <a:gd name="f135" fmla="*/ f131 f39 1"/>
              <a:gd name="f136" fmla="*/ f132 f39 1"/>
              <a:gd name="f137" fmla="*/ f133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110" y="f111"/>
              </a:cxn>
              <a:cxn ang="f36">
                <a:pos x="f122" y="f111"/>
              </a:cxn>
              <a:cxn ang="f37">
                <a:pos x="f122" y="f123"/>
              </a:cxn>
              <a:cxn ang="f38">
                <a:pos x="f110" y="f123"/>
              </a:cxn>
            </a:cxnLst>
            <a:rect l="f118" t="f119" r="f126" b="f127"/>
            <a:pathLst>
              <a:path>
                <a:moveTo>
                  <a:pt x="f118" y="f120"/>
                </a:moveTo>
                <a:lnTo>
                  <a:pt x="f121" y="f119"/>
                </a:lnTo>
                <a:lnTo>
                  <a:pt x="f62" y="f134"/>
                </a:lnTo>
                <a:lnTo>
                  <a:pt x="f128" y="f119"/>
                </a:lnTo>
                <a:lnTo>
                  <a:pt x="f126" y="f120"/>
                </a:lnTo>
                <a:lnTo>
                  <a:pt x="f135" y="f63"/>
                </a:lnTo>
                <a:lnTo>
                  <a:pt x="f126" y="f129"/>
                </a:lnTo>
                <a:lnTo>
                  <a:pt x="f128" y="f127"/>
                </a:lnTo>
                <a:lnTo>
                  <a:pt x="f62" y="f137"/>
                </a:lnTo>
                <a:lnTo>
                  <a:pt x="f121" y="f127"/>
                </a:lnTo>
                <a:lnTo>
                  <a:pt x="f118" y="f129"/>
                </a:lnTo>
                <a:lnTo>
                  <a:pt x="f136" y="f63"/>
                </a:lnTo>
                <a:close/>
              </a:path>
            </a:pathLst>
          </a:custGeom>
          <a:solidFill>
            <a:srgbClr val="F0A22E"/>
          </a:solidFill>
          <a:ln w="15873" cap="rnd">
            <a:solidFill>
              <a:srgbClr val="B0761F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D3E69C1-F7B4-4472-BBB4-943C4E85A949}"/>
              </a:ext>
            </a:extLst>
          </p:cNvPr>
          <p:cNvSpPr txBox="1"/>
          <p:nvPr/>
        </p:nvSpPr>
        <p:spPr>
          <a:xfrm>
            <a:off x="4202425" y="4571977"/>
            <a:ext cx="114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Active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B4C87B1-B4DE-E177-1D0F-000B09E6A289}"/>
              </a:ext>
            </a:extLst>
          </p:cNvPr>
          <p:cNvSpPr txBox="1"/>
          <p:nvPr/>
        </p:nvSpPr>
        <p:spPr>
          <a:xfrm>
            <a:off x="4191972" y="2164956"/>
            <a:ext cx="114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Passive</a:t>
            </a:r>
          </a:p>
        </p:txBody>
      </p: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AF4CB1AB-7DBC-2ABB-9E80-5B0FE5794999}"/>
              </a:ext>
            </a:extLst>
          </p:cNvPr>
          <p:cNvCxnSpPr>
            <a:cxnSpLocks/>
          </p:cNvCxnSpPr>
          <p:nvPr/>
        </p:nvCxnSpPr>
        <p:spPr>
          <a:xfrm>
            <a:off x="3988344" y="3950097"/>
            <a:ext cx="1347631" cy="982161"/>
          </a:xfrm>
          <a:prstGeom prst="bentConnector3">
            <a:avLst>
              <a:gd name="adj1" fmla="val 14979"/>
            </a:avLst>
          </a:prstGeom>
          <a:ln w="2857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8D1B9481-9654-E29F-8683-85429988A866}"/>
              </a:ext>
            </a:extLst>
          </p:cNvPr>
          <p:cNvCxnSpPr>
            <a:cxnSpLocks/>
          </p:cNvCxnSpPr>
          <p:nvPr/>
        </p:nvCxnSpPr>
        <p:spPr>
          <a:xfrm flipV="1">
            <a:off x="3988232" y="2583994"/>
            <a:ext cx="1347631" cy="1029365"/>
          </a:xfrm>
          <a:prstGeom prst="bentConnector3">
            <a:avLst>
              <a:gd name="adj1" fmla="val 14250"/>
            </a:avLst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4C1C0B9-2794-5EC8-A541-00E67C9B4CDE}"/>
              </a:ext>
            </a:extLst>
          </p:cNvPr>
          <p:cNvCxnSpPr/>
          <p:nvPr/>
        </p:nvCxnSpPr>
        <p:spPr>
          <a:xfrm>
            <a:off x="6046036" y="2583994"/>
            <a:ext cx="3858852" cy="1983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B669C79-E7A8-FA47-AA60-64B6FF9E96C3}"/>
              </a:ext>
            </a:extLst>
          </p:cNvPr>
          <p:cNvCxnSpPr/>
          <p:nvPr/>
        </p:nvCxnSpPr>
        <p:spPr>
          <a:xfrm>
            <a:off x="6046036" y="2593826"/>
            <a:ext cx="3858851" cy="236544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6">
            <a:extLst>
              <a:ext uri="{FF2B5EF4-FFF2-40B4-BE49-F238E27FC236}">
                <a16:creationId xmlns:a16="http://schemas.microsoft.com/office/drawing/2014/main" id="{798F3DDD-25F9-1AF5-B9DC-822422C61871}"/>
              </a:ext>
            </a:extLst>
          </p:cNvPr>
          <p:cNvSpPr txBox="1"/>
          <p:nvPr/>
        </p:nvSpPr>
        <p:spPr>
          <a:xfrm>
            <a:off x="1010263" y="2269873"/>
            <a:ext cx="2860965" cy="659796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Le Master fait équilibreur de charge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A3D990A-3B15-CFD4-016F-6953977BB553}"/>
              </a:ext>
            </a:extLst>
          </p:cNvPr>
          <p:cNvSpPr txBox="1"/>
          <p:nvPr/>
        </p:nvSpPr>
        <p:spPr>
          <a:xfrm>
            <a:off x="4492308" y="3633094"/>
            <a:ext cx="2860965" cy="659796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Lorsqu’il n’est plus disponible</a:t>
            </a:r>
          </a:p>
        </p:txBody>
      </p:sp>
      <p:sp>
        <p:nvSpPr>
          <p:cNvPr id="28" name="ZoneTexte 26">
            <a:extLst>
              <a:ext uri="{FF2B5EF4-FFF2-40B4-BE49-F238E27FC236}">
                <a16:creationId xmlns:a16="http://schemas.microsoft.com/office/drawing/2014/main" id="{647D9334-1D8B-1EB6-62BA-EB5C3C354742}"/>
              </a:ext>
            </a:extLst>
          </p:cNvPr>
          <p:cNvSpPr txBox="1"/>
          <p:nvPr/>
        </p:nvSpPr>
        <p:spPr>
          <a:xfrm>
            <a:off x="872791" y="5155126"/>
            <a:ext cx="3465062" cy="659796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Le Slave fait équilibreur de charge jusqu’au retour </a:t>
            </a:r>
            <a:r>
              <a:rPr lang="fr-FR" b="1" u="sng" dirty="0">
                <a:solidFill>
                  <a:srgbClr val="FF0000"/>
                </a:solidFill>
                <a:latin typeface="Goudy Old Style (Corps)"/>
                <a:ea typeface="Calibri" pitchFamily="34"/>
                <a:cs typeface="Times New Roman" pitchFamily="18"/>
              </a:rPr>
              <a:t>du Master</a:t>
            </a:r>
          </a:p>
        </p:txBody>
      </p:sp>
      <p:sp>
        <p:nvSpPr>
          <p:cNvPr id="32" name="ZoneTexte 26">
            <a:extLst>
              <a:ext uri="{FF2B5EF4-FFF2-40B4-BE49-F238E27FC236}">
                <a16:creationId xmlns:a16="http://schemas.microsoft.com/office/drawing/2014/main" id="{5304C0D9-43D5-63F8-2F0C-E54539B7C24B}"/>
              </a:ext>
            </a:extLst>
          </p:cNvPr>
          <p:cNvSpPr txBox="1"/>
          <p:nvPr/>
        </p:nvSpPr>
        <p:spPr>
          <a:xfrm>
            <a:off x="4477556" y="3750405"/>
            <a:ext cx="2860965" cy="368947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Le Slave devient « Actif »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84A58B2-3333-6240-DD7C-7C6A3EC500F9}"/>
              </a:ext>
            </a:extLst>
          </p:cNvPr>
          <p:cNvSpPr/>
          <p:nvPr/>
        </p:nvSpPr>
        <p:spPr>
          <a:xfrm>
            <a:off x="6067638" y="2534288"/>
            <a:ext cx="87017" cy="870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82A024A7-7C48-6AB0-8420-4399D7435FB9}"/>
              </a:ext>
            </a:extLst>
          </p:cNvPr>
          <p:cNvSpPr/>
          <p:nvPr/>
        </p:nvSpPr>
        <p:spPr>
          <a:xfrm>
            <a:off x="6061183" y="2556214"/>
            <a:ext cx="87017" cy="870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D5914C3-B79F-21E7-4714-1B755DD2D38B}"/>
              </a:ext>
            </a:extLst>
          </p:cNvPr>
          <p:cNvSpPr/>
          <p:nvPr/>
        </p:nvSpPr>
        <p:spPr>
          <a:xfrm>
            <a:off x="6031110" y="4867309"/>
            <a:ext cx="87017" cy="870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E41A066-A372-26F7-D04A-E486645C79B6}"/>
              </a:ext>
            </a:extLst>
          </p:cNvPr>
          <p:cNvSpPr/>
          <p:nvPr/>
        </p:nvSpPr>
        <p:spPr>
          <a:xfrm>
            <a:off x="6024655" y="4889235"/>
            <a:ext cx="87017" cy="870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607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875E-6 -4.44444E-6 L 0.30078 0.0039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18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4.81481E-6 L 0.3013 0.3370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63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91667E-6 -2.22222E-6 L 0.30078 0.0039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18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3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0.30312 -0.3266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18" grpId="0" animBg="1"/>
      <p:bldP spid="20" grpId="0"/>
      <p:bldP spid="21" grpId="0"/>
      <p:bldP spid="26" grpId="0" animBg="1"/>
      <p:bldP spid="26" grpId="1" animBg="1"/>
      <p:bldP spid="27" grpId="0" animBg="1"/>
      <p:bldP spid="27" grpId="1" animBg="1"/>
      <p:bldP spid="28" grpId="0" animBg="1"/>
      <p:bldP spid="32" grpId="0" animBg="1"/>
      <p:bldP spid="32" grpId="1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9" grpId="0" animBg="1"/>
      <p:bldP spid="3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5">
            <a:extLst>
              <a:ext uri="{FF2B5EF4-FFF2-40B4-BE49-F238E27FC236}">
                <a16:creationId xmlns:a16="http://schemas.microsoft.com/office/drawing/2014/main" id="{8473DD2E-440F-F4A9-135C-AC6D8D730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b="625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AA923686-780C-9FC7-C0EE-B3262E15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Démonstrations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sur les VMs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90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71EB80B-3605-9C7A-5987-00BF6E4BD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82795F1-D6AE-75E2-F57E-54B9FD9348DC}"/>
              </a:ext>
            </a:extLst>
          </p:cNvPr>
          <p:cNvSpPr txBox="1"/>
          <p:nvPr/>
        </p:nvSpPr>
        <p:spPr>
          <a:xfrm>
            <a:off x="1122266" y="885010"/>
            <a:ext cx="140462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Pour Rappel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57E1FE-7E83-4C74-B197-C547456E0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528" y="535104"/>
            <a:ext cx="224821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996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CEC7B-BA1A-EAD9-21FF-A540A389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Pfsense</a:t>
            </a:r>
            <a:r>
              <a:rPr lang="fr-FR" dirty="0"/>
              <a:t> : Les règles </a:t>
            </a:r>
          </a:p>
        </p:txBody>
      </p:sp>
      <p:pic>
        <p:nvPicPr>
          <p:cNvPr id="1026" name="Picture 2" descr="Icones Firewall, images Pare feu png et ico">
            <a:extLst>
              <a:ext uri="{FF2B5EF4-FFF2-40B4-BE49-F238E27FC236}">
                <a16:creationId xmlns:a16="http://schemas.microsoft.com/office/drawing/2014/main" id="{899CD19A-C63C-7F40-AD1C-304CDEC3E2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927" y="2756169"/>
            <a:ext cx="1091182" cy="10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F68DB7F3-4A5E-6FF3-9301-EA4CF523604C}"/>
              </a:ext>
            </a:extLst>
          </p:cNvPr>
          <p:cNvGrpSpPr/>
          <p:nvPr/>
        </p:nvGrpSpPr>
        <p:grpSpPr>
          <a:xfrm>
            <a:off x="641233" y="4750246"/>
            <a:ext cx="3061151" cy="1352804"/>
            <a:chOff x="946396" y="3063443"/>
            <a:chExt cx="3061151" cy="13528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F285F2-0094-14C6-BBD7-11AD4574B2DC}"/>
                </a:ext>
              </a:extLst>
            </p:cNvPr>
            <p:cNvSpPr/>
            <p:nvPr/>
          </p:nvSpPr>
          <p:spPr>
            <a:xfrm>
              <a:off x="946396" y="3063443"/>
              <a:ext cx="3061151" cy="1352804"/>
            </a:xfrm>
            <a:prstGeom prst="rect">
              <a:avLst/>
            </a:prstGeom>
            <a:pattFill prst="pct5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Picture 10" descr="Image de vecteur pour le serveur VoIP">
              <a:extLst>
                <a:ext uri="{FF2B5EF4-FFF2-40B4-BE49-F238E27FC236}">
                  <a16:creationId xmlns:a16="http://schemas.microsoft.com/office/drawing/2014/main" id="{6DA269E6-51DB-BB03-B283-1EF35A4F6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501" y="3144856"/>
              <a:ext cx="690509" cy="106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7512F95-0556-B513-A0D4-30941DBCD923}"/>
                </a:ext>
              </a:extLst>
            </p:cNvPr>
            <p:cNvSpPr txBox="1"/>
            <p:nvPr/>
          </p:nvSpPr>
          <p:spPr>
            <a:xfrm>
              <a:off x="1033316" y="3461404"/>
              <a:ext cx="1404623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FR" b="1" dirty="0"/>
                <a:t>FRONT END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A31ACD4-44D7-3FFC-F98E-F04F022E7B5E}"/>
              </a:ext>
            </a:extLst>
          </p:cNvPr>
          <p:cNvSpPr/>
          <p:nvPr/>
        </p:nvSpPr>
        <p:spPr>
          <a:xfrm>
            <a:off x="4619515" y="4750246"/>
            <a:ext cx="3425907" cy="1352804"/>
          </a:xfrm>
          <a:prstGeom prst="rect">
            <a:avLst/>
          </a:prstGeom>
          <a:pattFill prst="pct5">
            <a:fgClr>
              <a:schemeClr val="accent6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4" descr="Icône de vecteur pour le serveur Web">
            <a:extLst>
              <a:ext uri="{FF2B5EF4-FFF2-40B4-BE49-F238E27FC236}">
                <a16:creationId xmlns:a16="http://schemas.microsoft.com/office/drawing/2014/main" id="{A67742B7-6F48-1EB7-1BA7-D6BE96A9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331" y="4953813"/>
            <a:ext cx="886659" cy="106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Image de vecteur pour le serveur Linux">
            <a:extLst>
              <a:ext uri="{FF2B5EF4-FFF2-40B4-BE49-F238E27FC236}">
                <a16:creationId xmlns:a16="http://schemas.microsoft.com/office/drawing/2014/main" id="{F7340C9A-A618-1375-D8C4-634144E2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255" y="4883372"/>
            <a:ext cx="735500" cy="113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1F787FE-AAEB-FB13-63C8-564D92CF6791}"/>
              </a:ext>
            </a:extLst>
          </p:cNvPr>
          <p:cNvSpPr txBox="1"/>
          <p:nvPr/>
        </p:nvSpPr>
        <p:spPr>
          <a:xfrm>
            <a:off x="4737672" y="5241982"/>
            <a:ext cx="121640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BACK END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BE81654-AB92-1E7A-7D75-FA5B0617AD23}"/>
              </a:ext>
            </a:extLst>
          </p:cNvPr>
          <p:cNvGrpSpPr/>
          <p:nvPr/>
        </p:nvGrpSpPr>
        <p:grpSpPr>
          <a:xfrm>
            <a:off x="8962553" y="4749417"/>
            <a:ext cx="2382263" cy="1352804"/>
            <a:chOff x="7222062" y="4829560"/>
            <a:chExt cx="2382263" cy="13528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66409E-5491-0C65-7D3B-3046F453F56C}"/>
                </a:ext>
              </a:extLst>
            </p:cNvPr>
            <p:cNvSpPr/>
            <p:nvPr/>
          </p:nvSpPr>
          <p:spPr>
            <a:xfrm>
              <a:off x="7222062" y="4829560"/>
              <a:ext cx="2382263" cy="1352804"/>
            </a:xfrm>
            <a:prstGeom prst="rect">
              <a:avLst/>
            </a:prstGeom>
            <a:pattFill prst="pct5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1" name="Picture 6" descr="Vecteur, dessin du serveur de base de données">
              <a:extLst>
                <a:ext uri="{FF2B5EF4-FFF2-40B4-BE49-F238E27FC236}">
                  <a16:creationId xmlns:a16="http://schemas.microsoft.com/office/drawing/2014/main" id="{9ADD9C92-5C53-90F5-69FF-B989141FE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5011" y="4973114"/>
              <a:ext cx="922543" cy="113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6D8DC84D-D532-9553-06C5-E1ED7155F5B9}"/>
                </a:ext>
              </a:extLst>
            </p:cNvPr>
            <p:cNvSpPr txBox="1"/>
            <p:nvPr/>
          </p:nvSpPr>
          <p:spPr>
            <a:xfrm>
              <a:off x="7305944" y="5261283"/>
              <a:ext cx="843832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FR" b="1" dirty="0"/>
                <a:t>DATA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134D819-83A9-9B86-0351-90473B1B64F7}"/>
              </a:ext>
            </a:extLst>
          </p:cNvPr>
          <p:cNvGrpSpPr/>
          <p:nvPr/>
        </p:nvGrpSpPr>
        <p:grpSpPr>
          <a:xfrm>
            <a:off x="461609" y="1388187"/>
            <a:ext cx="1281776" cy="1272516"/>
            <a:chOff x="1097280" y="1564528"/>
            <a:chExt cx="1281776" cy="1272516"/>
          </a:xfrm>
        </p:grpSpPr>
        <p:pic>
          <p:nvPicPr>
            <p:cNvPr id="7" name="Picture 2" descr="Hacker Icon Images – Parcourir 194,741 le catalogue de ...">
              <a:extLst>
                <a:ext uri="{FF2B5EF4-FFF2-40B4-BE49-F238E27FC236}">
                  <a16:creationId xmlns:a16="http://schemas.microsoft.com/office/drawing/2014/main" id="{A10049DE-9505-C9BF-833B-9FD41607F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04"/>
            <a:stretch/>
          </p:blipFill>
          <p:spPr bwMode="auto">
            <a:xfrm>
              <a:off x="1097280" y="1564528"/>
              <a:ext cx="1281776" cy="1095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A503985D-0243-E761-C7A2-58991E4B3774}"/>
                </a:ext>
              </a:extLst>
            </p:cNvPr>
            <p:cNvSpPr txBox="1"/>
            <p:nvPr/>
          </p:nvSpPr>
          <p:spPr>
            <a:xfrm>
              <a:off x="1097280" y="2467712"/>
              <a:ext cx="1276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dirty="0"/>
                <a:t>Attaquant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8C2565EA-F753-D6F7-DF7B-F0A73A1B619A}"/>
              </a:ext>
            </a:extLst>
          </p:cNvPr>
          <p:cNvSpPr txBox="1"/>
          <p:nvPr/>
        </p:nvSpPr>
        <p:spPr>
          <a:xfrm>
            <a:off x="5875239" y="2540057"/>
            <a:ext cx="1276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Pfsense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10223A7-D19A-62C7-B3AF-5C2B3F4492E1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3702384" y="5426648"/>
            <a:ext cx="91713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1EE15E61-B64F-D3F4-73B2-CF492020F833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8045422" y="5425819"/>
            <a:ext cx="917131" cy="82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08D052C8-0A81-23B0-99A9-AB3832884E39}"/>
              </a:ext>
            </a:extLst>
          </p:cNvPr>
          <p:cNvCxnSpPr>
            <a:cxnSpLocks/>
            <a:stCxn id="16" idx="0"/>
            <a:endCxn id="23" idx="0"/>
          </p:cNvCxnSpPr>
          <p:nvPr/>
        </p:nvCxnSpPr>
        <p:spPr>
          <a:xfrm rot="5400000" flipH="1" flipV="1">
            <a:off x="6162333" y="758894"/>
            <a:ext cx="829" cy="7981876"/>
          </a:xfrm>
          <a:prstGeom prst="bentConnector3">
            <a:avLst>
              <a:gd name="adj1" fmla="val 85995657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igne de multiplication 24">
            <a:extLst>
              <a:ext uri="{FF2B5EF4-FFF2-40B4-BE49-F238E27FC236}">
                <a16:creationId xmlns:a16="http://schemas.microsoft.com/office/drawing/2014/main" id="{B27636CB-4A5B-0A85-0BF3-8F9204EB978B}"/>
              </a:ext>
            </a:extLst>
          </p:cNvPr>
          <p:cNvSpPr/>
          <p:nvPr/>
        </p:nvSpPr>
        <p:spPr>
          <a:xfrm>
            <a:off x="5605244" y="3474373"/>
            <a:ext cx="1335746" cy="1247671"/>
          </a:xfrm>
          <a:custGeom>
            <a:avLst>
              <a:gd name="f10" fmla="val 2352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*/ 0 0 1"/>
              <a:gd name="f10" fmla="val 23520"/>
              <a:gd name="f11" fmla="+- 0 0 -270"/>
              <a:gd name="f12" fmla="+- 0 0 -36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val f7"/>
              <a:gd name="f19" fmla="val f10"/>
              <a:gd name="f20" fmla="*/ f11 f1 1"/>
              <a:gd name="f21" fmla="*/ f12 f1 1"/>
              <a:gd name="f22" fmla="*/ f13 f1 1"/>
              <a:gd name="f23" fmla="*/ f14 f1 1"/>
              <a:gd name="f24" fmla="?: f15 f4 1"/>
              <a:gd name="f25" fmla="?: f16 f5 1"/>
              <a:gd name="f26" fmla="?: f17 f6 1"/>
              <a:gd name="f27" fmla="*/ f20 1 f3"/>
              <a:gd name="f28" fmla="*/ f21 1 f3"/>
              <a:gd name="f29" fmla="*/ f22 1 f3"/>
              <a:gd name="f30" fmla="*/ f23 1 f3"/>
              <a:gd name="f31" fmla="*/ f24 1 21600"/>
              <a:gd name="f32" fmla="*/ f25 1 21600"/>
              <a:gd name="f33" fmla="*/ 21600 f24 1"/>
              <a:gd name="f34" fmla="*/ 21600 f25 1"/>
              <a:gd name="f35" fmla="+- f27 0 f2"/>
              <a:gd name="f36" fmla="+- f28 0 f2"/>
              <a:gd name="f37" fmla="+- f29 0 f2"/>
              <a:gd name="f38" fmla="+- f30 0 f2"/>
              <a:gd name="f39" fmla="min f32 f31"/>
              <a:gd name="f40" fmla="*/ f33 1 f26"/>
              <a:gd name="f41" fmla="*/ f34 1 f26"/>
              <a:gd name="f42" fmla="val f40"/>
              <a:gd name="f43" fmla="val f41"/>
              <a:gd name="f44" fmla="+- f43 0 f18"/>
              <a:gd name="f45" fmla="+- f42 0 f18"/>
              <a:gd name="f46" fmla="*/ f44 1 2"/>
              <a:gd name="f47" fmla="*/ f45 1 2"/>
              <a:gd name="f48" fmla="min f45 f44"/>
              <a:gd name="f49" fmla="+- 0 0 f45"/>
              <a:gd name="f50" fmla="+- 0 0 f44"/>
              <a:gd name="f51" fmla="*/ f45 f45 1"/>
              <a:gd name="f52" fmla="*/ f44 f44 1"/>
              <a:gd name="f53" fmla="+- f18 f46 0"/>
              <a:gd name="f54" fmla="+- f18 f47 0"/>
              <a:gd name="f55" fmla="*/ f48 f19 1"/>
              <a:gd name="f56" fmla="+- 0 0 f49"/>
              <a:gd name="f57" fmla="+- 0 0 f50"/>
              <a:gd name="f58" fmla="+- f51 f52 0"/>
              <a:gd name="f59" fmla="*/ f55 1 100000"/>
              <a:gd name="f60" fmla="at2 f56 f57"/>
              <a:gd name="f61" fmla="+- f58 f9 0"/>
              <a:gd name="f62" fmla="*/ f54 f39 1"/>
              <a:gd name="f63" fmla="*/ f53 f39 1"/>
              <a:gd name="f64" fmla="+- f60 f2 0"/>
              <a:gd name="f65" fmla="sqrt f61"/>
              <a:gd name="f66" fmla="*/ f64 f8 1"/>
              <a:gd name="f67" fmla="*/ f65 51965 1"/>
              <a:gd name="f68" fmla="*/ f66 1 f1"/>
              <a:gd name="f69" fmla="*/ f67 1 100000"/>
              <a:gd name="f70" fmla="+- 0 0 f68"/>
              <a:gd name="f71" fmla="+- f65 0 f69"/>
              <a:gd name="f72" fmla="val f70"/>
              <a:gd name="f73" fmla="+- 0 0 f72"/>
              <a:gd name="f74" fmla="*/ f73 f1 1"/>
              <a:gd name="f75" fmla="*/ f74 1 f8"/>
              <a:gd name="f76" fmla="+- f75 0 f2"/>
              <a:gd name="f77" fmla="+- f76 f2 0"/>
              <a:gd name="f78" fmla="*/ f77 f8 1"/>
              <a:gd name="f79" fmla="*/ f78 1 f1"/>
              <a:gd name="f80" fmla="+- 0 0 f79"/>
              <a:gd name="f81" fmla="+- 0 0 f80"/>
              <a:gd name="f82" fmla="*/ f81 f1 1"/>
              <a:gd name="f83" fmla="*/ f82 1 f8"/>
              <a:gd name="f84" fmla="+- f83 0 f2"/>
              <a:gd name="f85" fmla="sin 1 f84"/>
              <a:gd name="f86" fmla="cos 1 f84"/>
              <a:gd name="f87" fmla="tan 1 f84"/>
              <a:gd name="f88" fmla="+- 0 0 f85"/>
              <a:gd name="f89" fmla="+- 0 0 f86"/>
              <a:gd name="f90" fmla="*/ 1 1 f87"/>
              <a:gd name="f91" fmla="+- 0 0 f88"/>
              <a:gd name="f92" fmla="+- 0 0 f89"/>
              <a:gd name="f93" fmla="*/ 1 1 f90"/>
              <a:gd name="f94" fmla="val f91"/>
              <a:gd name="f95" fmla="val f92"/>
              <a:gd name="f96" fmla="*/ f95 f71 1"/>
              <a:gd name="f97" fmla="*/ f94 f71 1"/>
              <a:gd name="f98" fmla="*/ f94 f59 1"/>
              <a:gd name="f99" fmla="*/ f95 f59 1"/>
              <a:gd name="f100" fmla="*/ f96 1 2"/>
              <a:gd name="f101" fmla="*/ f97 1 2"/>
              <a:gd name="f102" fmla="*/ f98 1 2"/>
              <a:gd name="f103" fmla="*/ f99 1 2"/>
              <a:gd name="f104" fmla="+- f100 0 f102"/>
              <a:gd name="f105" fmla="+- f101 f103 0"/>
              <a:gd name="f106" fmla="+- f100 f102 0"/>
              <a:gd name="f107" fmla="+- f101 0 f103"/>
              <a:gd name="f108" fmla="+- f42 0 f100"/>
              <a:gd name="f109" fmla="+- f43 0 f101"/>
              <a:gd name="f110" fmla="*/ f100 f39 1"/>
              <a:gd name="f111" fmla="*/ f101 f39 1"/>
              <a:gd name="f112" fmla="+- f54 0 f106"/>
              <a:gd name="f113" fmla="+- f42 0 f106"/>
              <a:gd name="f114" fmla="+- f42 0 f104"/>
              <a:gd name="f115" fmla="+- f53 0 f105"/>
              <a:gd name="f116" fmla="+- f43 0 f105"/>
              <a:gd name="f117" fmla="+- f43 0 f107"/>
              <a:gd name="f118" fmla="*/ f104 f39 1"/>
              <a:gd name="f119" fmla="*/ f107 f39 1"/>
              <a:gd name="f120" fmla="*/ f105 f39 1"/>
              <a:gd name="f121" fmla="*/ f106 f39 1"/>
              <a:gd name="f122" fmla="*/ f108 f39 1"/>
              <a:gd name="f123" fmla="*/ f109 f39 1"/>
              <a:gd name="f124" fmla="*/ f112 f93 1"/>
              <a:gd name="f125" fmla="*/ f115 1 f93"/>
              <a:gd name="f126" fmla="*/ f114 f39 1"/>
              <a:gd name="f127" fmla="*/ f117 f39 1"/>
              <a:gd name="f128" fmla="*/ f113 f39 1"/>
              <a:gd name="f129" fmla="*/ f116 f39 1"/>
              <a:gd name="f130" fmla="+- f124 f107 0"/>
              <a:gd name="f131" fmla="+- f114 0 f125"/>
              <a:gd name="f132" fmla="+- f104 f125 0"/>
              <a:gd name="f133" fmla="+- f43 0 f130"/>
              <a:gd name="f134" fmla="*/ f130 f39 1"/>
              <a:gd name="f135" fmla="*/ f131 f39 1"/>
              <a:gd name="f136" fmla="*/ f132 f39 1"/>
              <a:gd name="f137" fmla="*/ f133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110" y="f111"/>
              </a:cxn>
              <a:cxn ang="f36">
                <a:pos x="f122" y="f111"/>
              </a:cxn>
              <a:cxn ang="f37">
                <a:pos x="f122" y="f123"/>
              </a:cxn>
              <a:cxn ang="f38">
                <a:pos x="f110" y="f123"/>
              </a:cxn>
            </a:cxnLst>
            <a:rect l="f118" t="f119" r="f126" b="f127"/>
            <a:pathLst>
              <a:path>
                <a:moveTo>
                  <a:pt x="f118" y="f120"/>
                </a:moveTo>
                <a:lnTo>
                  <a:pt x="f121" y="f119"/>
                </a:lnTo>
                <a:lnTo>
                  <a:pt x="f62" y="f134"/>
                </a:lnTo>
                <a:lnTo>
                  <a:pt x="f128" y="f119"/>
                </a:lnTo>
                <a:lnTo>
                  <a:pt x="f126" y="f120"/>
                </a:lnTo>
                <a:lnTo>
                  <a:pt x="f135" y="f63"/>
                </a:lnTo>
                <a:lnTo>
                  <a:pt x="f126" y="f129"/>
                </a:lnTo>
                <a:lnTo>
                  <a:pt x="f128" y="f127"/>
                </a:lnTo>
                <a:lnTo>
                  <a:pt x="f62" y="f137"/>
                </a:lnTo>
                <a:lnTo>
                  <a:pt x="f121" y="f127"/>
                </a:lnTo>
                <a:lnTo>
                  <a:pt x="f118" y="f129"/>
                </a:lnTo>
                <a:lnTo>
                  <a:pt x="f136" y="f63"/>
                </a:lnTo>
                <a:close/>
              </a:path>
            </a:pathLst>
          </a:custGeom>
          <a:solidFill>
            <a:srgbClr val="F0A22E"/>
          </a:solidFill>
          <a:ln w="15873" cap="rnd">
            <a:solidFill>
              <a:srgbClr val="B0761F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B083E212-A0F7-4281-B845-6E4E1F9E9B84}"/>
              </a:ext>
            </a:extLst>
          </p:cNvPr>
          <p:cNvGrpSpPr/>
          <p:nvPr/>
        </p:nvGrpSpPr>
        <p:grpSpPr>
          <a:xfrm>
            <a:off x="10010343" y="1366284"/>
            <a:ext cx="1276697" cy="1252186"/>
            <a:chOff x="9698607" y="1348964"/>
            <a:chExt cx="1276697" cy="1252186"/>
          </a:xfrm>
        </p:grpSpPr>
        <p:pic>
          <p:nvPicPr>
            <p:cNvPr id="15" name="Graphique 14" descr="Internet des objets avec un remplissage uni">
              <a:extLst>
                <a:ext uri="{FF2B5EF4-FFF2-40B4-BE49-F238E27FC236}">
                  <a16:creationId xmlns:a16="http://schemas.microsoft.com/office/drawing/2014/main" id="{250DB730-880F-602C-C831-0EBE4EF9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79756" y="1348964"/>
              <a:ext cx="914400" cy="914400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B5132637-3E0D-716F-BC53-A4F3C069FB07}"/>
                </a:ext>
              </a:extLst>
            </p:cNvPr>
            <p:cNvSpPr txBox="1"/>
            <p:nvPr/>
          </p:nvSpPr>
          <p:spPr>
            <a:xfrm>
              <a:off x="9698607" y="2231818"/>
              <a:ext cx="1276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dirty="0"/>
                <a:t>Internet</a:t>
              </a:r>
            </a:p>
          </p:txBody>
        </p:sp>
      </p:grp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54B70965-8F6E-F3BF-469A-E07BC3BBDB9D}"/>
              </a:ext>
            </a:extLst>
          </p:cNvPr>
          <p:cNvCxnSpPr>
            <a:cxnSpLocks/>
          </p:cNvCxnSpPr>
          <p:nvPr/>
        </p:nvCxnSpPr>
        <p:spPr>
          <a:xfrm>
            <a:off x="1738306" y="1926127"/>
            <a:ext cx="8272037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47375408-2EF1-86BE-04F3-81FBBA775C06}"/>
              </a:ext>
            </a:extLst>
          </p:cNvPr>
          <p:cNvCxnSpPr>
            <a:cxnSpLocks/>
          </p:cNvCxnSpPr>
          <p:nvPr/>
        </p:nvCxnSpPr>
        <p:spPr>
          <a:xfrm flipH="1">
            <a:off x="6744109" y="2249138"/>
            <a:ext cx="3266234" cy="9144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0D56510-4B8C-F4BF-2B65-8E410018A957}"/>
              </a:ext>
            </a:extLst>
          </p:cNvPr>
          <p:cNvCxnSpPr>
            <a:cxnSpLocks/>
          </p:cNvCxnSpPr>
          <p:nvPr/>
        </p:nvCxnSpPr>
        <p:spPr>
          <a:xfrm flipH="1">
            <a:off x="2290916" y="3558433"/>
            <a:ext cx="3338170" cy="10482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6196754-FF04-4DE6-E8B9-FC63B252A3A2}"/>
              </a:ext>
            </a:extLst>
          </p:cNvPr>
          <p:cNvCxnSpPr>
            <a:cxnSpLocks/>
          </p:cNvCxnSpPr>
          <p:nvPr/>
        </p:nvCxnSpPr>
        <p:spPr>
          <a:xfrm>
            <a:off x="3365682" y="5087568"/>
            <a:ext cx="183558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26">
            <a:extLst>
              <a:ext uri="{FF2B5EF4-FFF2-40B4-BE49-F238E27FC236}">
                <a16:creationId xmlns:a16="http://schemas.microsoft.com/office/drawing/2014/main" id="{AAAA56D6-C026-0E21-2812-51005E0BB755}"/>
              </a:ext>
            </a:extLst>
          </p:cNvPr>
          <p:cNvSpPr txBox="1"/>
          <p:nvPr/>
        </p:nvSpPr>
        <p:spPr>
          <a:xfrm>
            <a:off x="1418381" y="2960132"/>
            <a:ext cx="2860965" cy="762388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2 Couches de Sécurité pour</a:t>
            </a:r>
          </a:p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accéder aux services web</a:t>
            </a:r>
          </a:p>
        </p:txBody>
      </p:sp>
      <p:sp>
        <p:nvSpPr>
          <p:cNvPr id="24" name="ZoneTexte 26">
            <a:extLst>
              <a:ext uri="{FF2B5EF4-FFF2-40B4-BE49-F238E27FC236}">
                <a16:creationId xmlns:a16="http://schemas.microsoft.com/office/drawing/2014/main" id="{49350553-81FC-B99B-1C3B-5960A2059736}"/>
              </a:ext>
            </a:extLst>
          </p:cNvPr>
          <p:cNvSpPr txBox="1"/>
          <p:nvPr/>
        </p:nvSpPr>
        <p:spPr>
          <a:xfrm>
            <a:off x="2125534" y="2830520"/>
            <a:ext cx="2860965" cy="950645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Le Pare Feu refuse tout accès au réseau interne de l’extérieur</a:t>
            </a:r>
          </a:p>
        </p:txBody>
      </p:sp>
      <p:sp>
        <p:nvSpPr>
          <p:cNvPr id="28" name="ZoneTexte 26">
            <a:extLst>
              <a:ext uri="{FF2B5EF4-FFF2-40B4-BE49-F238E27FC236}">
                <a16:creationId xmlns:a16="http://schemas.microsoft.com/office/drawing/2014/main" id="{B9FFB05C-A76E-6335-4B66-FF83AE291FAC}"/>
              </a:ext>
            </a:extLst>
          </p:cNvPr>
          <p:cNvSpPr txBox="1"/>
          <p:nvPr/>
        </p:nvSpPr>
        <p:spPr>
          <a:xfrm>
            <a:off x="653962" y="3367237"/>
            <a:ext cx="2860965" cy="659796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A la seule exception du Front End</a:t>
            </a:r>
          </a:p>
        </p:txBody>
      </p:sp>
      <p:sp>
        <p:nvSpPr>
          <p:cNvPr id="29" name="Signe de multiplication 24">
            <a:extLst>
              <a:ext uri="{FF2B5EF4-FFF2-40B4-BE49-F238E27FC236}">
                <a16:creationId xmlns:a16="http://schemas.microsoft.com/office/drawing/2014/main" id="{A05C2D27-03A9-03AE-DA54-F628BA229BA3}"/>
              </a:ext>
            </a:extLst>
          </p:cNvPr>
          <p:cNvSpPr/>
          <p:nvPr/>
        </p:nvSpPr>
        <p:spPr>
          <a:xfrm>
            <a:off x="5467412" y="2664172"/>
            <a:ext cx="1335746" cy="1247671"/>
          </a:xfrm>
          <a:custGeom>
            <a:avLst>
              <a:gd name="f10" fmla="val 2352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*/ 0 0 1"/>
              <a:gd name="f10" fmla="val 23520"/>
              <a:gd name="f11" fmla="+- 0 0 -270"/>
              <a:gd name="f12" fmla="+- 0 0 -36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val f7"/>
              <a:gd name="f19" fmla="val f10"/>
              <a:gd name="f20" fmla="*/ f11 f1 1"/>
              <a:gd name="f21" fmla="*/ f12 f1 1"/>
              <a:gd name="f22" fmla="*/ f13 f1 1"/>
              <a:gd name="f23" fmla="*/ f14 f1 1"/>
              <a:gd name="f24" fmla="?: f15 f4 1"/>
              <a:gd name="f25" fmla="?: f16 f5 1"/>
              <a:gd name="f26" fmla="?: f17 f6 1"/>
              <a:gd name="f27" fmla="*/ f20 1 f3"/>
              <a:gd name="f28" fmla="*/ f21 1 f3"/>
              <a:gd name="f29" fmla="*/ f22 1 f3"/>
              <a:gd name="f30" fmla="*/ f23 1 f3"/>
              <a:gd name="f31" fmla="*/ f24 1 21600"/>
              <a:gd name="f32" fmla="*/ f25 1 21600"/>
              <a:gd name="f33" fmla="*/ 21600 f24 1"/>
              <a:gd name="f34" fmla="*/ 21600 f25 1"/>
              <a:gd name="f35" fmla="+- f27 0 f2"/>
              <a:gd name="f36" fmla="+- f28 0 f2"/>
              <a:gd name="f37" fmla="+- f29 0 f2"/>
              <a:gd name="f38" fmla="+- f30 0 f2"/>
              <a:gd name="f39" fmla="min f32 f31"/>
              <a:gd name="f40" fmla="*/ f33 1 f26"/>
              <a:gd name="f41" fmla="*/ f34 1 f26"/>
              <a:gd name="f42" fmla="val f40"/>
              <a:gd name="f43" fmla="val f41"/>
              <a:gd name="f44" fmla="+- f43 0 f18"/>
              <a:gd name="f45" fmla="+- f42 0 f18"/>
              <a:gd name="f46" fmla="*/ f44 1 2"/>
              <a:gd name="f47" fmla="*/ f45 1 2"/>
              <a:gd name="f48" fmla="min f45 f44"/>
              <a:gd name="f49" fmla="+- 0 0 f45"/>
              <a:gd name="f50" fmla="+- 0 0 f44"/>
              <a:gd name="f51" fmla="*/ f45 f45 1"/>
              <a:gd name="f52" fmla="*/ f44 f44 1"/>
              <a:gd name="f53" fmla="+- f18 f46 0"/>
              <a:gd name="f54" fmla="+- f18 f47 0"/>
              <a:gd name="f55" fmla="*/ f48 f19 1"/>
              <a:gd name="f56" fmla="+- 0 0 f49"/>
              <a:gd name="f57" fmla="+- 0 0 f50"/>
              <a:gd name="f58" fmla="+- f51 f52 0"/>
              <a:gd name="f59" fmla="*/ f55 1 100000"/>
              <a:gd name="f60" fmla="at2 f56 f57"/>
              <a:gd name="f61" fmla="+- f58 f9 0"/>
              <a:gd name="f62" fmla="*/ f54 f39 1"/>
              <a:gd name="f63" fmla="*/ f53 f39 1"/>
              <a:gd name="f64" fmla="+- f60 f2 0"/>
              <a:gd name="f65" fmla="sqrt f61"/>
              <a:gd name="f66" fmla="*/ f64 f8 1"/>
              <a:gd name="f67" fmla="*/ f65 51965 1"/>
              <a:gd name="f68" fmla="*/ f66 1 f1"/>
              <a:gd name="f69" fmla="*/ f67 1 100000"/>
              <a:gd name="f70" fmla="+- 0 0 f68"/>
              <a:gd name="f71" fmla="+- f65 0 f69"/>
              <a:gd name="f72" fmla="val f70"/>
              <a:gd name="f73" fmla="+- 0 0 f72"/>
              <a:gd name="f74" fmla="*/ f73 f1 1"/>
              <a:gd name="f75" fmla="*/ f74 1 f8"/>
              <a:gd name="f76" fmla="+- f75 0 f2"/>
              <a:gd name="f77" fmla="+- f76 f2 0"/>
              <a:gd name="f78" fmla="*/ f77 f8 1"/>
              <a:gd name="f79" fmla="*/ f78 1 f1"/>
              <a:gd name="f80" fmla="+- 0 0 f79"/>
              <a:gd name="f81" fmla="+- 0 0 f80"/>
              <a:gd name="f82" fmla="*/ f81 f1 1"/>
              <a:gd name="f83" fmla="*/ f82 1 f8"/>
              <a:gd name="f84" fmla="+- f83 0 f2"/>
              <a:gd name="f85" fmla="sin 1 f84"/>
              <a:gd name="f86" fmla="cos 1 f84"/>
              <a:gd name="f87" fmla="tan 1 f84"/>
              <a:gd name="f88" fmla="+- 0 0 f85"/>
              <a:gd name="f89" fmla="+- 0 0 f86"/>
              <a:gd name="f90" fmla="*/ 1 1 f87"/>
              <a:gd name="f91" fmla="+- 0 0 f88"/>
              <a:gd name="f92" fmla="+- 0 0 f89"/>
              <a:gd name="f93" fmla="*/ 1 1 f90"/>
              <a:gd name="f94" fmla="val f91"/>
              <a:gd name="f95" fmla="val f92"/>
              <a:gd name="f96" fmla="*/ f95 f71 1"/>
              <a:gd name="f97" fmla="*/ f94 f71 1"/>
              <a:gd name="f98" fmla="*/ f94 f59 1"/>
              <a:gd name="f99" fmla="*/ f95 f59 1"/>
              <a:gd name="f100" fmla="*/ f96 1 2"/>
              <a:gd name="f101" fmla="*/ f97 1 2"/>
              <a:gd name="f102" fmla="*/ f98 1 2"/>
              <a:gd name="f103" fmla="*/ f99 1 2"/>
              <a:gd name="f104" fmla="+- f100 0 f102"/>
              <a:gd name="f105" fmla="+- f101 f103 0"/>
              <a:gd name="f106" fmla="+- f100 f102 0"/>
              <a:gd name="f107" fmla="+- f101 0 f103"/>
              <a:gd name="f108" fmla="+- f42 0 f100"/>
              <a:gd name="f109" fmla="+- f43 0 f101"/>
              <a:gd name="f110" fmla="*/ f100 f39 1"/>
              <a:gd name="f111" fmla="*/ f101 f39 1"/>
              <a:gd name="f112" fmla="+- f54 0 f106"/>
              <a:gd name="f113" fmla="+- f42 0 f106"/>
              <a:gd name="f114" fmla="+- f42 0 f104"/>
              <a:gd name="f115" fmla="+- f53 0 f105"/>
              <a:gd name="f116" fmla="+- f43 0 f105"/>
              <a:gd name="f117" fmla="+- f43 0 f107"/>
              <a:gd name="f118" fmla="*/ f104 f39 1"/>
              <a:gd name="f119" fmla="*/ f107 f39 1"/>
              <a:gd name="f120" fmla="*/ f105 f39 1"/>
              <a:gd name="f121" fmla="*/ f106 f39 1"/>
              <a:gd name="f122" fmla="*/ f108 f39 1"/>
              <a:gd name="f123" fmla="*/ f109 f39 1"/>
              <a:gd name="f124" fmla="*/ f112 f93 1"/>
              <a:gd name="f125" fmla="*/ f115 1 f93"/>
              <a:gd name="f126" fmla="*/ f114 f39 1"/>
              <a:gd name="f127" fmla="*/ f117 f39 1"/>
              <a:gd name="f128" fmla="*/ f113 f39 1"/>
              <a:gd name="f129" fmla="*/ f116 f39 1"/>
              <a:gd name="f130" fmla="+- f124 f107 0"/>
              <a:gd name="f131" fmla="+- f114 0 f125"/>
              <a:gd name="f132" fmla="+- f104 f125 0"/>
              <a:gd name="f133" fmla="+- f43 0 f130"/>
              <a:gd name="f134" fmla="*/ f130 f39 1"/>
              <a:gd name="f135" fmla="*/ f131 f39 1"/>
              <a:gd name="f136" fmla="*/ f132 f39 1"/>
              <a:gd name="f137" fmla="*/ f133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110" y="f111"/>
              </a:cxn>
              <a:cxn ang="f36">
                <a:pos x="f122" y="f111"/>
              </a:cxn>
              <a:cxn ang="f37">
                <a:pos x="f122" y="f123"/>
              </a:cxn>
              <a:cxn ang="f38">
                <a:pos x="f110" y="f123"/>
              </a:cxn>
            </a:cxnLst>
            <a:rect l="f118" t="f119" r="f126" b="f127"/>
            <a:pathLst>
              <a:path>
                <a:moveTo>
                  <a:pt x="f118" y="f120"/>
                </a:moveTo>
                <a:lnTo>
                  <a:pt x="f121" y="f119"/>
                </a:lnTo>
                <a:lnTo>
                  <a:pt x="f62" y="f134"/>
                </a:lnTo>
                <a:lnTo>
                  <a:pt x="f128" y="f119"/>
                </a:lnTo>
                <a:lnTo>
                  <a:pt x="f126" y="f120"/>
                </a:lnTo>
                <a:lnTo>
                  <a:pt x="f135" y="f63"/>
                </a:lnTo>
                <a:lnTo>
                  <a:pt x="f126" y="f129"/>
                </a:lnTo>
                <a:lnTo>
                  <a:pt x="f128" y="f127"/>
                </a:lnTo>
                <a:lnTo>
                  <a:pt x="f62" y="f137"/>
                </a:lnTo>
                <a:lnTo>
                  <a:pt x="f121" y="f127"/>
                </a:lnTo>
                <a:lnTo>
                  <a:pt x="f118" y="f129"/>
                </a:lnTo>
                <a:lnTo>
                  <a:pt x="f136" y="f63"/>
                </a:lnTo>
                <a:close/>
              </a:path>
            </a:pathLst>
          </a:custGeom>
          <a:solidFill>
            <a:srgbClr val="F0A22E"/>
          </a:solidFill>
          <a:ln w="15873" cap="rnd">
            <a:solidFill>
              <a:srgbClr val="B0761F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C778376-B2E5-5D4F-E85A-79E7796790CE}"/>
              </a:ext>
            </a:extLst>
          </p:cNvPr>
          <p:cNvCxnSpPr>
            <a:cxnSpLocks/>
          </p:cNvCxnSpPr>
          <p:nvPr/>
        </p:nvCxnSpPr>
        <p:spPr>
          <a:xfrm>
            <a:off x="6119816" y="3847349"/>
            <a:ext cx="0" cy="82967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812B235-43B4-D577-6DAC-055FD8DA5927}"/>
              </a:ext>
            </a:extLst>
          </p:cNvPr>
          <p:cNvCxnSpPr>
            <a:cxnSpLocks/>
          </p:cNvCxnSpPr>
          <p:nvPr/>
        </p:nvCxnSpPr>
        <p:spPr>
          <a:xfrm>
            <a:off x="6686136" y="3474372"/>
            <a:ext cx="3087129" cy="11323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345F55E5-7E7B-3A68-DF45-C6870AEEB854}"/>
              </a:ext>
            </a:extLst>
          </p:cNvPr>
          <p:cNvCxnSpPr>
            <a:cxnSpLocks/>
          </p:cNvCxnSpPr>
          <p:nvPr/>
        </p:nvCxnSpPr>
        <p:spPr>
          <a:xfrm flipH="1">
            <a:off x="2281084" y="3563951"/>
            <a:ext cx="3338170" cy="104826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26">
            <a:extLst>
              <a:ext uri="{FF2B5EF4-FFF2-40B4-BE49-F238E27FC236}">
                <a16:creationId xmlns:a16="http://schemas.microsoft.com/office/drawing/2014/main" id="{AFD9E2ED-2E8F-E65F-4221-EDE4F378104E}"/>
              </a:ext>
            </a:extLst>
          </p:cNvPr>
          <p:cNvSpPr txBox="1"/>
          <p:nvPr/>
        </p:nvSpPr>
        <p:spPr>
          <a:xfrm>
            <a:off x="3989182" y="1409847"/>
            <a:ext cx="3956513" cy="368947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Simulation d’une Attaque Extérieur</a:t>
            </a:r>
          </a:p>
        </p:txBody>
      </p:sp>
      <p:sp>
        <p:nvSpPr>
          <p:cNvPr id="44" name="ZoneTexte 26">
            <a:extLst>
              <a:ext uri="{FF2B5EF4-FFF2-40B4-BE49-F238E27FC236}">
                <a16:creationId xmlns:a16="http://schemas.microsoft.com/office/drawing/2014/main" id="{CF3305B6-5EEB-E448-91F2-2E7AB3200338}"/>
              </a:ext>
            </a:extLst>
          </p:cNvPr>
          <p:cNvSpPr txBox="1"/>
          <p:nvPr/>
        </p:nvSpPr>
        <p:spPr>
          <a:xfrm>
            <a:off x="7689326" y="3079402"/>
            <a:ext cx="2860965" cy="659796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On a réduit les surfaces d’attaque au strict minimum</a:t>
            </a:r>
          </a:p>
        </p:txBody>
      </p:sp>
    </p:spTree>
    <p:extLst>
      <p:ext uri="{BB962C8B-B14F-4D97-AF65-F5344CB8AC3E}">
        <p14:creationId xmlns:p14="http://schemas.microsoft.com/office/powerpoint/2010/main" val="62048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19" grpId="0" animBg="1"/>
      <p:bldP spid="24" grpId="0" animBg="1"/>
      <p:bldP spid="24" grpId="1" animBg="1"/>
      <p:bldP spid="28" grpId="0" animBg="1"/>
      <p:bldP spid="28" grpId="1" animBg="1"/>
      <p:bldP spid="29" grpId="0" animBg="1"/>
      <p:bldP spid="29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5">
            <a:extLst>
              <a:ext uri="{FF2B5EF4-FFF2-40B4-BE49-F238E27FC236}">
                <a16:creationId xmlns:a16="http://schemas.microsoft.com/office/drawing/2014/main" id="{8473DD2E-440F-F4A9-135C-AC6D8D730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b="625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AA923686-780C-9FC7-C0EE-B3262E15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Démonstrations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sur les VMs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21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28FA5-9BBC-C8BF-A30C-43226E32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backups du service web</a:t>
            </a:r>
          </a:p>
        </p:txBody>
      </p:sp>
      <p:pic>
        <p:nvPicPr>
          <p:cNvPr id="3" name="Picture 8" descr="Image de vecteur icône serveur">
            <a:extLst>
              <a:ext uri="{FF2B5EF4-FFF2-40B4-BE49-F238E27FC236}">
                <a16:creationId xmlns:a16="http://schemas.microsoft.com/office/drawing/2014/main" id="{8E4967B1-8F66-1C2C-59D6-9E5E4ACC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61" y="4730222"/>
            <a:ext cx="700065" cy="108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cône de vecteur pour le serveur Web">
            <a:extLst>
              <a:ext uri="{FF2B5EF4-FFF2-40B4-BE49-F238E27FC236}">
                <a16:creationId xmlns:a16="http://schemas.microsoft.com/office/drawing/2014/main" id="{52759567-FA09-84CB-143F-8448053F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03" y="4693867"/>
            <a:ext cx="886659" cy="106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Vecteur, dessin du serveur de base de données">
            <a:extLst>
              <a:ext uri="{FF2B5EF4-FFF2-40B4-BE49-F238E27FC236}">
                <a16:creationId xmlns:a16="http://schemas.microsoft.com/office/drawing/2014/main" id="{86D70462-6663-E513-4C9E-96B33E06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772" y="4664371"/>
            <a:ext cx="922543" cy="113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de vecteur icône serveur">
            <a:extLst>
              <a:ext uri="{FF2B5EF4-FFF2-40B4-BE49-F238E27FC236}">
                <a16:creationId xmlns:a16="http://schemas.microsoft.com/office/drawing/2014/main" id="{15D2D84A-DFE3-8EEC-D4BE-D17B9240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9" y="4730222"/>
            <a:ext cx="700065" cy="108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cône de vecteur pour le serveur Web">
            <a:extLst>
              <a:ext uri="{FF2B5EF4-FFF2-40B4-BE49-F238E27FC236}">
                <a16:creationId xmlns:a16="http://schemas.microsoft.com/office/drawing/2014/main" id="{7B05A681-2F2C-6393-304A-712F39C5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03" y="1736702"/>
            <a:ext cx="886659" cy="106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Vecteur, dessin du serveur de base de données">
            <a:extLst>
              <a:ext uri="{FF2B5EF4-FFF2-40B4-BE49-F238E27FC236}">
                <a16:creationId xmlns:a16="http://schemas.microsoft.com/office/drawing/2014/main" id="{1B025B78-FA6E-372F-BDB3-3F52D90F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795" y="1686578"/>
            <a:ext cx="922543" cy="113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65CA62-9D2E-49F9-4DAF-5A6089E3F33E}"/>
              </a:ext>
            </a:extLst>
          </p:cNvPr>
          <p:cNvSpPr txBox="1"/>
          <p:nvPr/>
        </p:nvSpPr>
        <p:spPr>
          <a:xfrm>
            <a:off x="4790796" y="2912167"/>
            <a:ext cx="212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Web 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74011F-B5AB-07AF-A838-594BC7948E91}"/>
              </a:ext>
            </a:extLst>
          </p:cNvPr>
          <p:cNvSpPr txBox="1"/>
          <p:nvPr/>
        </p:nvSpPr>
        <p:spPr>
          <a:xfrm>
            <a:off x="4908780" y="5868089"/>
            <a:ext cx="212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Web 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729F97-50F9-D7E6-313C-67BFA45EE6AF}"/>
              </a:ext>
            </a:extLst>
          </p:cNvPr>
          <p:cNvSpPr txBox="1"/>
          <p:nvPr/>
        </p:nvSpPr>
        <p:spPr>
          <a:xfrm>
            <a:off x="9856026" y="2849699"/>
            <a:ext cx="212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 err="1"/>
              <a:t>Database</a:t>
            </a:r>
            <a:r>
              <a:rPr lang="fr-FR" sz="1200" dirty="0"/>
              <a:t> Master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B15D51-ECD9-DAF8-40C5-F85EAF09314D}"/>
              </a:ext>
            </a:extLst>
          </p:cNvPr>
          <p:cNvSpPr txBox="1"/>
          <p:nvPr/>
        </p:nvSpPr>
        <p:spPr>
          <a:xfrm>
            <a:off x="2097860" y="5878028"/>
            <a:ext cx="212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SFTP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6548A02-543A-5E7D-7394-24F771BCD6C5}"/>
              </a:ext>
            </a:extLst>
          </p:cNvPr>
          <p:cNvSpPr txBox="1"/>
          <p:nvPr/>
        </p:nvSpPr>
        <p:spPr>
          <a:xfrm>
            <a:off x="-8592" y="5868088"/>
            <a:ext cx="212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NFS chiffré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A2F7A5B-E053-84F2-84D2-BD5522A47796}"/>
              </a:ext>
            </a:extLst>
          </p:cNvPr>
          <p:cNvCxnSpPr>
            <a:cxnSpLocks/>
          </p:cNvCxnSpPr>
          <p:nvPr/>
        </p:nvCxnSpPr>
        <p:spPr>
          <a:xfrm>
            <a:off x="10965204" y="3145880"/>
            <a:ext cx="0" cy="151849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13CAF453-3211-7AA4-77BD-811DA33B3A07}"/>
              </a:ext>
            </a:extLst>
          </p:cNvPr>
          <p:cNvSpPr/>
          <p:nvPr/>
        </p:nvSpPr>
        <p:spPr>
          <a:xfrm rot="16200000">
            <a:off x="2500470" y="2499230"/>
            <a:ext cx="1896395" cy="4626089"/>
          </a:xfrm>
          <a:prstGeom prst="arc">
            <a:avLst>
              <a:gd name="adj1" fmla="val 16200000"/>
              <a:gd name="adj2" fmla="val 5285955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B5533A35-CB3A-3A24-0F6A-4A33007928A2}"/>
              </a:ext>
            </a:extLst>
          </p:cNvPr>
          <p:cNvSpPr/>
          <p:nvPr/>
        </p:nvSpPr>
        <p:spPr>
          <a:xfrm rot="16200000">
            <a:off x="3479057" y="3590891"/>
            <a:ext cx="1896397" cy="2747561"/>
          </a:xfrm>
          <a:prstGeom prst="arc">
            <a:avLst>
              <a:gd name="adj1" fmla="val 16200000"/>
              <a:gd name="adj2" fmla="val 5285955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62B3A095-FA00-AC3F-66FF-29B6BD07E85D}"/>
              </a:ext>
            </a:extLst>
          </p:cNvPr>
          <p:cNvSpPr/>
          <p:nvPr/>
        </p:nvSpPr>
        <p:spPr>
          <a:xfrm rot="16200000">
            <a:off x="2485720" y="2494315"/>
            <a:ext cx="1896395" cy="4626089"/>
          </a:xfrm>
          <a:prstGeom prst="arc">
            <a:avLst>
              <a:gd name="adj1" fmla="val 16200000"/>
              <a:gd name="adj2" fmla="val 5285955"/>
            </a:avLst>
          </a:prstGeom>
          <a:ln w="762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3C443739-EF2A-40B8-54FE-D4E9B5FE58AF}"/>
              </a:ext>
            </a:extLst>
          </p:cNvPr>
          <p:cNvSpPr/>
          <p:nvPr/>
        </p:nvSpPr>
        <p:spPr>
          <a:xfrm rot="16200000">
            <a:off x="3464307" y="3585976"/>
            <a:ext cx="1896397" cy="2747561"/>
          </a:xfrm>
          <a:prstGeom prst="arc">
            <a:avLst>
              <a:gd name="adj1" fmla="val 16200000"/>
              <a:gd name="adj2" fmla="val 5285955"/>
            </a:avLst>
          </a:prstGeom>
          <a:ln w="762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26">
            <a:extLst>
              <a:ext uri="{FF2B5EF4-FFF2-40B4-BE49-F238E27FC236}">
                <a16:creationId xmlns:a16="http://schemas.microsoft.com/office/drawing/2014/main" id="{F8194CC5-EE05-D14D-4626-E7D60C14463C}"/>
              </a:ext>
            </a:extLst>
          </p:cNvPr>
          <p:cNvSpPr txBox="1"/>
          <p:nvPr/>
        </p:nvSpPr>
        <p:spPr>
          <a:xfrm>
            <a:off x="6860479" y="5170437"/>
            <a:ext cx="3427392" cy="950645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Un script automatique sauvegarde les données tous les jours à minuit sur le Backup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41CE1D51-A1B5-F703-D049-1B113314FCC3}"/>
              </a:ext>
            </a:extLst>
          </p:cNvPr>
          <p:cNvSpPr txBox="1"/>
          <p:nvPr/>
        </p:nvSpPr>
        <p:spPr>
          <a:xfrm>
            <a:off x="7260696" y="3527453"/>
            <a:ext cx="1860797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3"/>
                </a:solidFill>
              </a:rPr>
              <a:t>VIP</a:t>
            </a:r>
          </a:p>
          <a:p>
            <a:pPr algn="ctr"/>
            <a:r>
              <a:rPr lang="fr-FR" b="1" dirty="0">
                <a:solidFill>
                  <a:schemeClr val="accent3"/>
                </a:solidFill>
              </a:rPr>
              <a:t>192.168.4.100</a:t>
            </a:r>
          </a:p>
        </p:txBody>
      </p: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5CAFB687-61E9-F1FC-6245-B39C343FB055}"/>
              </a:ext>
            </a:extLst>
          </p:cNvPr>
          <p:cNvCxnSpPr>
            <a:cxnSpLocks/>
          </p:cNvCxnSpPr>
          <p:nvPr/>
        </p:nvCxnSpPr>
        <p:spPr>
          <a:xfrm>
            <a:off x="9121493" y="4003316"/>
            <a:ext cx="1347631" cy="982161"/>
          </a:xfrm>
          <a:prstGeom prst="bentConnector3">
            <a:avLst>
              <a:gd name="adj1" fmla="val 14979"/>
            </a:avLst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3D3C26A5-D839-505C-9735-162A767DDE12}"/>
              </a:ext>
            </a:extLst>
          </p:cNvPr>
          <p:cNvCxnSpPr>
            <a:cxnSpLocks/>
          </p:cNvCxnSpPr>
          <p:nvPr/>
        </p:nvCxnSpPr>
        <p:spPr>
          <a:xfrm flipV="1">
            <a:off x="9121493" y="2639653"/>
            <a:ext cx="1347631" cy="1029365"/>
          </a:xfrm>
          <a:prstGeom prst="bentConnector3">
            <a:avLst>
              <a:gd name="adj1" fmla="val 1425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EC07D6ED-B327-96D6-9157-DFF2DE1B0798}"/>
              </a:ext>
            </a:extLst>
          </p:cNvPr>
          <p:cNvSpPr txBox="1"/>
          <p:nvPr/>
        </p:nvSpPr>
        <p:spPr>
          <a:xfrm>
            <a:off x="9328945" y="2250603"/>
            <a:ext cx="114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Active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42FDE25-6019-9FDD-95DA-4608D7898361}"/>
              </a:ext>
            </a:extLst>
          </p:cNvPr>
          <p:cNvSpPr txBox="1"/>
          <p:nvPr/>
        </p:nvSpPr>
        <p:spPr>
          <a:xfrm>
            <a:off x="9328945" y="4604771"/>
            <a:ext cx="114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Passive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E57E6AF-6D6E-2D40-7EF1-95672C0A89AA}"/>
              </a:ext>
            </a:extLst>
          </p:cNvPr>
          <p:cNvSpPr txBox="1"/>
          <p:nvPr/>
        </p:nvSpPr>
        <p:spPr>
          <a:xfrm>
            <a:off x="9330774" y="4622724"/>
            <a:ext cx="114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Active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F63952F-7B77-438A-4349-B28248926620}"/>
              </a:ext>
            </a:extLst>
          </p:cNvPr>
          <p:cNvSpPr txBox="1"/>
          <p:nvPr/>
        </p:nvSpPr>
        <p:spPr>
          <a:xfrm>
            <a:off x="9320321" y="2215703"/>
            <a:ext cx="114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Passive</a:t>
            </a:r>
          </a:p>
        </p:txBody>
      </p: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684696A9-635E-8623-9EDE-1F23E6546307}"/>
              </a:ext>
            </a:extLst>
          </p:cNvPr>
          <p:cNvCxnSpPr>
            <a:cxnSpLocks/>
          </p:cNvCxnSpPr>
          <p:nvPr/>
        </p:nvCxnSpPr>
        <p:spPr>
          <a:xfrm>
            <a:off x="9116693" y="4000844"/>
            <a:ext cx="1347631" cy="982161"/>
          </a:xfrm>
          <a:prstGeom prst="bentConnector3">
            <a:avLst>
              <a:gd name="adj1" fmla="val 14979"/>
            </a:avLst>
          </a:prstGeom>
          <a:ln w="2857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F2C58E58-E7E9-6FD0-CC22-55FEAE6022EE}"/>
              </a:ext>
            </a:extLst>
          </p:cNvPr>
          <p:cNvCxnSpPr>
            <a:cxnSpLocks/>
          </p:cNvCxnSpPr>
          <p:nvPr/>
        </p:nvCxnSpPr>
        <p:spPr>
          <a:xfrm flipV="1">
            <a:off x="9116581" y="2634741"/>
            <a:ext cx="1347631" cy="1029365"/>
          </a:xfrm>
          <a:prstGeom prst="bentConnector3">
            <a:avLst>
              <a:gd name="adj1" fmla="val 14250"/>
            </a:avLst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35CFA33B-8465-ADEE-3B8D-FB567BEFED07}"/>
              </a:ext>
            </a:extLst>
          </p:cNvPr>
          <p:cNvSpPr txBox="1"/>
          <p:nvPr/>
        </p:nvSpPr>
        <p:spPr>
          <a:xfrm>
            <a:off x="9856026" y="5816519"/>
            <a:ext cx="2120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 err="1"/>
              <a:t>Database</a:t>
            </a:r>
            <a:r>
              <a:rPr lang="fr-FR" sz="1200" dirty="0"/>
              <a:t> Backup</a:t>
            </a:r>
          </a:p>
        </p:txBody>
      </p:sp>
      <p:sp>
        <p:nvSpPr>
          <p:cNvPr id="59" name="Signe de multiplication 24">
            <a:extLst>
              <a:ext uri="{FF2B5EF4-FFF2-40B4-BE49-F238E27FC236}">
                <a16:creationId xmlns:a16="http://schemas.microsoft.com/office/drawing/2014/main" id="{E72BD306-A69A-7D29-17A8-24ECF222216C}"/>
              </a:ext>
            </a:extLst>
          </p:cNvPr>
          <p:cNvSpPr/>
          <p:nvPr/>
        </p:nvSpPr>
        <p:spPr>
          <a:xfrm>
            <a:off x="10358193" y="1679142"/>
            <a:ext cx="1335746" cy="1247671"/>
          </a:xfrm>
          <a:custGeom>
            <a:avLst>
              <a:gd name="f10" fmla="val 2352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*/ 0 0 1"/>
              <a:gd name="f10" fmla="val 23520"/>
              <a:gd name="f11" fmla="+- 0 0 -270"/>
              <a:gd name="f12" fmla="+- 0 0 -36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val f7"/>
              <a:gd name="f19" fmla="val f10"/>
              <a:gd name="f20" fmla="*/ f11 f1 1"/>
              <a:gd name="f21" fmla="*/ f12 f1 1"/>
              <a:gd name="f22" fmla="*/ f13 f1 1"/>
              <a:gd name="f23" fmla="*/ f14 f1 1"/>
              <a:gd name="f24" fmla="?: f15 f4 1"/>
              <a:gd name="f25" fmla="?: f16 f5 1"/>
              <a:gd name="f26" fmla="?: f17 f6 1"/>
              <a:gd name="f27" fmla="*/ f20 1 f3"/>
              <a:gd name="f28" fmla="*/ f21 1 f3"/>
              <a:gd name="f29" fmla="*/ f22 1 f3"/>
              <a:gd name="f30" fmla="*/ f23 1 f3"/>
              <a:gd name="f31" fmla="*/ f24 1 21600"/>
              <a:gd name="f32" fmla="*/ f25 1 21600"/>
              <a:gd name="f33" fmla="*/ 21600 f24 1"/>
              <a:gd name="f34" fmla="*/ 21600 f25 1"/>
              <a:gd name="f35" fmla="+- f27 0 f2"/>
              <a:gd name="f36" fmla="+- f28 0 f2"/>
              <a:gd name="f37" fmla="+- f29 0 f2"/>
              <a:gd name="f38" fmla="+- f30 0 f2"/>
              <a:gd name="f39" fmla="min f32 f31"/>
              <a:gd name="f40" fmla="*/ f33 1 f26"/>
              <a:gd name="f41" fmla="*/ f34 1 f26"/>
              <a:gd name="f42" fmla="val f40"/>
              <a:gd name="f43" fmla="val f41"/>
              <a:gd name="f44" fmla="+- f43 0 f18"/>
              <a:gd name="f45" fmla="+- f42 0 f18"/>
              <a:gd name="f46" fmla="*/ f44 1 2"/>
              <a:gd name="f47" fmla="*/ f45 1 2"/>
              <a:gd name="f48" fmla="min f45 f44"/>
              <a:gd name="f49" fmla="+- 0 0 f45"/>
              <a:gd name="f50" fmla="+- 0 0 f44"/>
              <a:gd name="f51" fmla="*/ f45 f45 1"/>
              <a:gd name="f52" fmla="*/ f44 f44 1"/>
              <a:gd name="f53" fmla="+- f18 f46 0"/>
              <a:gd name="f54" fmla="+- f18 f47 0"/>
              <a:gd name="f55" fmla="*/ f48 f19 1"/>
              <a:gd name="f56" fmla="+- 0 0 f49"/>
              <a:gd name="f57" fmla="+- 0 0 f50"/>
              <a:gd name="f58" fmla="+- f51 f52 0"/>
              <a:gd name="f59" fmla="*/ f55 1 100000"/>
              <a:gd name="f60" fmla="at2 f56 f57"/>
              <a:gd name="f61" fmla="+- f58 f9 0"/>
              <a:gd name="f62" fmla="*/ f54 f39 1"/>
              <a:gd name="f63" fmla="*/ f53 f39 1"/>
              <a:gd name="f64" fmla="+- f60 f2 0"/>
              <a:gd name="f65" fmla="sqrt f61"/>
              <a:gd name="f66" fmla="*/ f64 f8 1"/>
              <a:gd name="f67" fmla="*/ f65 51965 1"/>
              <a:gd name="f68" fmla="*/ f66 1 f1"/>
              <a:gd name="f69" fmla="*/ f67 1 100000"/>
              <a:gd name="f70" fmla="+- 0 0 f68"/>
              <a:gd name="f71" fmla="+- f65 0 f69"/>
              <a:gd name="f72" fmla="val f70"/>
              <a:gd name="f73" fmla="+- 0 0 f72"/>
              <a:gd name="f74" fmla="*/ f73 f1 1"/>
              <a:gd name="f75" fmla="*/ f74 1 f8"/>
              <a:gd name="f76" fmla="+- f75 0 f2"/>
              <a:gd name="f77" fmla="+- f76 f2 0"/>
              <a:gd name="f78" fmla="*/ f77 f8 1"/>
              <a:gd name="f79" fmla="*/ f78 1 f1"/>
              <a:gd name="f80" fmla="+- 0 0 f79"/>
              <a:gd name="f81" fmla="+- 0 0 f80"/>
              <a:gd name="f82" fmla="*/ f81 f1 1"/>
              <a:gd name="f83" fmla="*/ f82 1 f8"/>
              <a:gd name="f84" fmla="+- f83 0 f2"/>
              <a:gd name="f85" fmla="sin 1 f84"/>
              <a:gd name="f86" fmla="cos 1 f84"/>
              <a:gd name="f87" fmla="tan 1 f84"/>
              <a:gd name="f88" fmla="+- 0 0 f85"/>
              <a:gd name="f89" fmla="+- 0 0 f86"/>
              <a:gd name="f90" fmla="*/ 1 1 f87"/>
              <a:gd name="f91" fmla="+- 0 0 f88"/>
              <a:gd name="f92" fmla="+- 0 0 f89"/>
              <a:gd name="f93" fmla="*/ 1 1 f90"/>
              <a:gd name="f94" fmla="val f91"/>
              <a:gd name="f95" fmla="val f92"/>
              <a:gd name="f96" fmla="*/ f95 f71 1"/>
              <a:gd name="f97" fmla="*/ f94 f71 1"/>
              <a:gd name="f98" fmla="*/ f94 f59 1"/>
              <a:gd name="f99" fmla="*/ f95 f59 1"/>
              <a:gd name="f100" fmla="*/ f96 1 2"/>
              <a:gd name="f101" fmla="*/ f97 1 2"/>
              <a:gd name="f102" fmla="*/ f98 1 2"/>
              <a:gd name="f103" fmla="*/ f99 1 2"/>
              <a:gd name="f104" fmla="+- f100 0 f102"/>
              <a:gd name="f105" fmla="+- f101 f103 0"/>
              <a:gd name="f106" fmla="+- f100 f102 0"/>
              <a:gd name="f107" fmla="+- f101 0 f103"/>
              <a:gd name="f108" fmla="+- f42 0 f100"/>
              <a:gd name="f109" fmla="+- f43 0 f101"/>
              <a:gd name="f110" fmla="*/ f100 f39 1"/>
              <a:gd name="f111" fmla="*/ f101 f39 1"/>
              <a:gd name="f112" fmla="+- f54 0 f106"/>
              <a:gd name="f113" fmla="+- f42 0 f106"/>
              <a:gd name="f114" fmla="+- f42 0 f104"/>
              <a:gd name="f115" fmla="+- f53 0 f105"/>
              <a:gd name="f116" fmla="+- f43 0 f105"/>
              <a:gd name="f117" fmla="+- f43 0 f107"/>
              <a:gd name="f118" fmla="*/ f104 f39 1"/>
              <a:gd name="f119" fmla="*/ f107 f39 1"/>
              <a:gd name="f120" fmla="*/ f105 f39 1"/>
              <a:gd name="f121" fmla="*/ f106 f39 1"/>
              <a:gd name="f122" fmla="*/ f108 f39 1"/>
              <a:gd name="f123" fmla="*/ f109 f39 1"/>
              <a:gd name="f124" fmla="*/ f112 f93 1"/>
              <a:gd name="f125" fmla="*/ f115 1 f93"/>
              <a:gd name="f126" fmla="*/ f114 f39 1"/>
              <a:gd name="f127" fmla="*/ f117 f39 1"/>
              <a:gd name="f128" fmla="*/ f113 f39 1"/>
              <a:gd name="f129" fmla="*/ f116 f39 1"/>
              <a:gd name="f130" fmla="+- f124 f107 0"/>
              <a:gd name="f131" fmla="+- f114 0 f125"/>
              <a:gd name="f132" fmla="+- f104 f125 0"/>
              <a:gd name="f133" fmla="+- f43 0 f130"/>
              <a:gd name="f134" fmla="*/ f130 f39 1"/>
              <a:gd name="f135" fmla="*/ f131 f39 1"/>
              <a:gd name="f136" fmla="*/ f132 f39 1"/>
              <a:gd name="f137" fmla="*/ f133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110" y="f111"/>
              </a:cxn>
              <a:cxn ang="f36">
                <a:pos x="f122" y="f111"/>
              </a:cxn>
              <a:cxn ang="f37">
                <a:pos x="f122" y="f123"/>
              </a:cxn>
              <a:cxn ang="f38">
                <a:pos x="f110" y="f123"/>
              </a:cxn>
            </a:cxnLst>
            <a:rect l="f118" t="f119" r="f126" b="f127"/>
            <a:pathLst>
              <a:path>
                <a:moveTo>
                  <a:pt x="f118" y="f120"/>
                </a:moveTo>
                <a:lnTo>
                  <a:pt x="f121" y="f119"/>
                </a:lnTo>
                <a:lnTo>
                  <a:pt x="f62" y="f134"/>
                </a:lnTo>
                <a:lnTo>
                  <a:pt x="f128" y="f119"/>
                </a:lnTo>
                <a:lnTo>
                  <a:pt x="f126" y="f120"/>
                </a:lnTo>
                <a:lnTo>
                  <a:pt x="f135" y="f63"/>
                </a:lnTo>
                <a:lnTo>
                  <a:pt x="f126" y="f129"/>
                </a:lnTo>
                <a:lnTo>
                  <a:pt x="f128" y="f127"/>
                </a:lnTo>
                <a:lnTo>
                  <a:pt x="f62" y="f137"/>
                </a:lnTo>
                <a:lnTo>
                  <a:pt x="f121" y="f127"/>
                </a:lnTo>
                <a:lnTo>
                  <a:pt x="f118" y="f129"/>
                </a:lnTo>
                <a:lnTo>
                  <a:pt x="f136" y="f63"/>
                </a:lnTo>
                <a:close/>
              </a:path>
            </a:pathLst>
          </a:custGeom>
          <a:solidFill>
            <a:srgbClr val="F0A22E"/>
          </a:solidFill>
          <a:ln w="15873" cap="rnd">
            <a:solidFill>
              <a:srgbClr val="B0761F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pic>
        <p:nvPicPr>
          <p:cNvPr id="61" name="Graphique 60" descr="Avertissement avec un remplissage uni">
            <a:extLst>
              <a:ext uri="{FF2B5EF4-FFF2-40B4-BE49-F238E27FC236}">
                <a16:creationId xmlns:a16="http://schemas.microsoft.com/office/drawing/2014/main" id="{B5D542F2-C81E-D761-0F74-157543306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6296" y="4793123"/>
            <a:ext cx="914400" cy="914400"/>
          </a:xfrm>
          <a:prstGeom prst="rect">
            <a:avLst/>
          </a:prstGeom>
        </p:spPr>
      </p:pic>
      <p:sp>
        <p:nvSpPr>
          <p:cNvPr id="62" name="ZoneTexte 26">
            <a:extLst>
              <a:ext uri="{FF2B5EF4-FFF2-40B4-BE49-F238E27FC236}">
                <a16:creationId xmlns:a16="http://schemas.microsoft.com/office/drawing/2014/main" id="{AE5A91F3-B328-39E0-D169-A0A80C790328}"/>
              </a:ext>
            </a:extLst>
          </p:cNvPr>
          <p:cNvSpPr txBox="1"/>
          <p:nvPr/>
        </p:nvSpPr>
        <p:spPr>
          <a:xfrm>
            <a:off x="1574530" y="2494864"/>
            <a:ext cx="3427392" cy="950645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Un script automatique sauvegarde le code web tous les jours à minuit sur le SFTP et NFS</a:t>
            </a:r>
          </a:p>
        </p:txBody>
      </p:sp>
      <p:sp>
        <p:nvSpPr>
          <p:cNvPr id="63" name="ZoneTexte 26">
            <a:extLst>
              <a:ext uri="{FF2B5EF4-FFF2-40B4-BE49-F238E27FC236}">
                <a16:creationId xmlns:a16="http://schemas.microsoft.com/office/drawing/2014/main" id="{7DEEAB31-AE5D-55AA-4E79-566E969B0D7E}"/>
              </a:ext>
            </a:extLst>
          </p:cNvPr>
          <p:cNvSpPr txBox="1"/>
          <p:nvPr/>
        </p:nvSpPr>
        <p:spPr>
          <a:xfrm>
            <a:off x="6477172" y="5272515"/>
            <a:ext cx="3427392" cy="659796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C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C00000"/>
                </a:solidFill>
                <a:latin typeface="Goudy Old Style (Corps)"/>
                <a:ea typeface="Calibri" pitchFamily="34"/>
                <a:cs typeface="Times New Roman" pitchFamily="18"/>
              </a:rPr>
              <a:t>Mais lorsque les données des serveurs Web sont altérées</a:t>
            </a:r>
          </a:p>
        </p:txBody>
      </p:sp>
      <p:pic>
        <p:nvPicPr>
          <p:cNvPr id="65" name="Graphique 64" descr="Badge Tick1 avec un remplissage uni">
            <a:extLst>
              <a:ext uri="{FF2B5EF4-FFF2-40B4-BE49-F238E27FC236}">
                <a16:creationId xmlns:a16="http://schemas.microsoft.com/office/drawing/2014/main" id="{348C7029-62F8-8EE5-360D-54D9D385A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8932" y="4813195"/>
            <a:ext cx="914400" cy="914400"/>
          </a:xfrm>
          <a:prstGeom prst="rect">
            <a:avLst/>
          </a:prstGeom>
        </p:spPr>
      </p:pic>
      <p:sp>
        <p:nvSpPr>
          <p:cNvPr id="66" name="ZoneTexte 26">
            <a:extLst>
              <a:ext uri="{FF2B5EF4-FFF2-40B4-BE49-F238E27FC236}">
                <a16:creationId xmlns:a16="http://schemas.microsoft.com/office/drawing/2014/main" id="{79097855-87FF-36B0-54C3-337757263A77}"/>
              </a:ext>
            </a:extLst>
          </p:cNvPr>
          <p:cNvSpPr txBox="1"/>
          <p:nvPr/>
        </p:nvSpPr>
        <p:spPr>
          <a:xfrm>
            <a:off x="1226795" y="2793087"/>
            <a:ext cx="4159984" cy="950645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On peut récupérer les données perdues en utilisant un script depuis l'un des deux serveurs</a:t>
            </a:r>
          </a:p>
        </p:txBody>
      </p:sp>
      <p:sp>
        <p:nvSpPr>
          <p:cNvPr id="67" name="ZoneTexte 26">
            <a:extLst>
              <a:ext uri="{FF2B5EF4-FFF2-40B4-BE49-F238E27FC236}">
                <a16:creationId xmlns:a16="http://schemas.microsoft.com/office/drawing/2014/main" id="{38B86A85-A48A-4D6A-6130-3B48E779694D}"/>
              </a:ext>
            </a:extLst>
          </p:cNvPr>
          <p:cNvSpPr txBox="1"/>
          <p:nvPr/>
        </p:nvSpPr>
        <p:spPr>
          <a:xfrm>
            <a:off x="6393332" y="1411452"/>
            <a:ext cx="4159984" cy="368947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914400">
              <a:lnSpc>
                <a:spcPct val="105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000000"/>
                </a:solidFill>
                <a:latin typeface="Goudy Old Style (Corps)"/>
                <a:ea typeface="Calibri" pitchFamily="34"/>
                <a:cs typeface="Times New Roman" pitchFamily="18"/>
              </a:rPr>
              <a:t>Ajout de la redondance 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7C2BC447-6854-4A85-F938-BD57FE726977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6379462" y="2254647"/>
            <a:ext cx="4185333" cy="14903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16B60D1C-6C05-B637-7EFD-13FC61DCD0C5}"/>
              </a:ext>
            </a:extLst>
          </p:cNvPr>
          <p:cNvCxnSpPr>
            <a:cxnSpLocks/>
          </p:cNvCxnSpPr>
          <p:nvPr/>
        </p:nvCxnSpPr>
        <p:spPr>
          <a:xfrm flipH="1">
            <a:off x="6367983" y="2249099"/>
            <a:ext cx="4185333" cy="1490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9D79E583-2FC0-84C6-87B4-22ED771812B8}"/>
              </a:ext>
            </a:extLst>
          </p:cNvPr>
          <p:cNvCxnSpPr>
            <a:cxnSpLocks/>
            <a:stCxn id="55" idx="3"/>
            <a:endCxn id="4" idx="3"/>
          </p:cNvCxnSpPr>
          <p:nvPr/>
        </p:nvCxnSpPr>
        <p:spPr>
          <a:xfrm flipH="1">
            <a:off x="6379462" y="2400369"/>
            <a:ext cx="4081038" cy="282634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71F7ED71-B78F-65BE-BD4C-C5F46F48779A}"/>
              </a:ext>
            </a:extLst>
          </p:cNvPr>
          <p:cNvCxnSpPr>
            <a:cxnSpLocks/>
            <a:stCxn id="55" idx="3"/>
            <a:endCxn id="4" idx="3"/>
          </p:cNvCxnSpPr>
          <p:nvPr/>
        </p:nvCxnSpPr>
        <p:spPr>
          <a:xfrm flipH="1">
            <a:off x="6379462" y="2400369"/>
            <a:ext cx="4081038" cy="282634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 : en angle 87">
            <a:extLst>
              <a:ext uri="{FF2B5EF4-FFF2-40B4-BE49-F238E27FC236}">
                <a16:creationId xmlns:a16="http://schemas.microsoft.com/office/drawing/2014/main" id="{AFBD74BD-5463-17D9-04FD-ED4DBF673B85}"/>
              </a:ext>
            </a:extLst>
          </p:cNvPr>
          <p:cNvCxnSpPr>
            <a:cxnSpLocks/>
            <a:stCxn id="8" idx="3"/>
            <a:endCxn id="49" idx="1"/>
          </p:cNvCxnSpPr>
          <p:nvPr/>
        </p:nvCxnSpPr>
        <p:spPr>
          <a:xfrm>
            <a:off x="6379462" y="2269550"/>
            <a:ext cx="881234" cy="158106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167AAFA0-4D8D-E741-4DBA-E0AF8B543C20}"/>
              </a:ext>
            </a:extLst>
          </p:cNvPr>
          <p:cNvCxnSpPr>
            <a:stCxn id="4" idx="3"/>
            <a:endCxn id="49" idx="1"/>
          </p:cNvCxnSpPr>
          <p:nvPr/>
        </p:nvCxnSpPr>
        <p:spPr>
          <a:xfrm flipV="1">
            <a:off x="6379462" y="3850619"/>
            <a:ext cx="881234" cy="1376096"/>
          </a:xfrm>
          <a:prstGeom prst="bentConnector3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94FBC1B8-0E15-A5FF-84EF-4180C6358EE7}"/>
              </a:ext>
            </a:extLst>
          </p:cNvPr>
          <p:cNvSpPr txBox="1"/>
          <p:nvPr/>
        </p:nvSpPr>
        <p:spPr>
          <a:xfrm>
            <a:off x="9575267" y="3594065"/>
            <a:ext cx="1276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4A66AC"/>
                </a:solidFill>
              </a:rPr>
              <a:t>Réplication</a:t>
            </a:r>
          </a:p>
        </p:txBody>
      </p:sp>
    </p:spTree>
    <p:extLst>
      <p:ext uri="{BB962C8B-B14F-4D97-AF65-F5344CB8AC3E}">
        <p14:creationId xmlns:p14="http://schemas.microsoft.com/office/powerpoint/2010/main" val="389823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8" grpId="0" animBg="1"/>
      <p:bldP spid="38" grpId="1" animBg="1"/>
      <p:bldP spid="39" grpId="0" animBg="1"/>
      <p:bldP spid="39" grpId="1" animBg="1"/>
      <p:bldP spid="40" grpId="0" animBg="1"/>
      <p:bldP spid="41" grpId="0" animBg="1"/>
      <p:bldP spid="44" grpId="0" animBg="1"/>
      <p:bldP spid="44" grpId="1" animBg="1"/>
      <p:bldP spid="49" grpId="0" animBg="1"/>
      <p:bldP spid="52" grpId="0"/>
      <p:bldP spid="52" grpId="1"/>
      <p:bldP spid="53" grpId="0"/>
      <p:bldP spid="53" grpId="1"/>
      <p:bldP spid="54" grpId="0"/>
      <p:bldP spid="55" grpId="0"/>
      <p:bldP spid="58" grpId="0"/>
      <p:bldP spid="59" grpId="0" animBg="1"/>
      <p:bldP spid="62" grpId="0" animBg="1"/>
      <p:bldP spid="62" grpId="1" animBg="1"/>
      <p:bldP spid="63" grpId="0" animBg="1"/>
      <p:bldP spid="63" grpId="1" animBg="1"/>
      <p:bldP spid="66" grpId="0" animBg="1"/>
      <p:bldP spid="67" grpId="0" animBg="1"/>
      <p:bldP spid="67" grpId="1" animBg="1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5">
            <a:extLst>
              <a:ext uri="{FF2B5EF4-FFF2-40B4-BE49-F238E27FC236}">
                <a16:creationId xmlns:a16="http://schemas.microsoft.com/office/drawing/2014/main" id="{8473DD2E-440F-F4A9-135C-AC6D8D730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b="625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AA923686-780C-9FC7-C0EE-B3262E15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Démonstrations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sur les VMs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427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A7D71E-A113-6149-92E5-A4A23085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fr-FR" sz="4000" dirty="0">
                <a:latin typeface="Pacifico" panose="00000500000000000000" pitchFamily="2" charset="0"/>
                <a:cs typeface="Aldhabi" panose="020F0502020204030204" pitchFamily="2" charset="-78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28157-7247-4AA1-1C2F-188A9113FC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4034" y="2156616"/>
            <a:ext cx="4156075" cy="297815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dirty="0"/>
              <a:t> Contexte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dirty="0"/>
              <a:t> Jalons du projet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dirty="0"/>
              <a:t> Démonstrations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dirty="0"/>
              <a:t> Difficultés rencontrées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dirty="0"/>
              <a:t> Voies d’améliorations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dirty="0"/>
              <a:t> Conclusion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12" name="Picture 4" descr="Une courbe numérique de marché boursier">
            <a:extLst>
              <a:ext uri="{FF2B5EF4-FFF2-40B4-BE49-F238E27FC236}">
                <a16:creationId xmlns:a16="http://schemas.microsoft.com/office/drawing/2014/main" id="{59424F49-0B3A-9CF5-865E-054184CE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0" r="-2" b="10373"/>
          <a:stretch/>
        </p:blipFill>
        <p:spPr>
          <a:xfrm>
            <a:off x="3862670" y="2156616"/>
            <a:ext cx="8329331" cy="4701384"/>
          </a:xfrm>
          <a:custGeom>
            <a:avLst/>
            <a:gdLst/>
            <a:ahLst/>
            <a:cxnLst/>
            <a:rect l="l" t="t" r="r" b="b"/>
            <a:pathLst>
              <a:path w="8329331" h="4701384">
                <a:moveTo>
                  <a:pt x="7047184" y="406"/>
                </a:moveTo>
                <a:cubicBezTo>
                  <a:pt x="7473044" y="7480"/>
                  <a:pt x="7895572" y="106955"/>
                  <a:pt x="8282506" y="294946"/>
                </a:cubicBezTo>
                <a:lnTo>
                  <a:pt x="8329331" y="319324"/>
                </a:lnTo>
                <a:lnTo>
                  <a:pt x="8329331" y="4701384"/>
                </a:lnTo>
                <a:lnTo>
                  <a:pt x="0" y="4701384"/>
                </a:lnTo>
                <a:lnTo>
                  <a:pt x="5251843" y="580406"/>
                </a:lnTo>
                <a:lnTo>
                  <a:pt x="5312648" y="535110"/>
                </a:lnTo>
                <a:cubicBezTo>
                  <a:pt x="5787318" y="199904"/>
                  <a:pt x="6331234" y="25089"/>
                  <a:pt x="6876738" y="2514"/>
                </a:cubicBezTo>
                <a:cubicBezTo>
                  <a:pt x="6933561" y="163"/>
                  <a:pt x="6990402" y="-537"/>
                  <a:pt x="7047184" y="40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496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7ABC6-2F67-2698-BFB7-7F77B210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DIFFICULTÉS RENCONTRÉES</a:t>
            </a:r>
            <a:endParaRPr lang="fr-FR" sz="8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B64D21-774F-4865-CCD2-8DBDFB152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3200" dirty="0"/>
              <a:t>    	ESXi n’est pas compatible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3200" dirty="0"/>
              <a:t>   	Mettre en commun le travail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3200" dirty="0"/>
              <a:t>    	Ajuster les solutions trouvées à notre infrastructure</a:t>
            </a:r>
          </a:p>
          <a:p>
            <a:pPr marL="0" indent="0">
              <a:lnSpc>
                <a:spcPct val="150000"/>
              </a:lnSpc>
              <a:buNone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3838919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7ABC6-2F67-2698-BFB7-7F77B210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VOIES D’AMÉLIORATION</a:t>
            </a:r>
            <a:endParaRPr lang="fr-FR" sz="8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B64D21-774F-4865-CCD2-8DBDFB152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3200" dirty="0"/>
              <a:t>    	Finir le DEX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3200" dirty="0"/>
              <a:t> 	Finir la configuration du serveur de déploiement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3200" dirty="0"/>
              <a:t> 	Affiner les configurations sur tous les serveurs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14893240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7ABC6-2F67-2698-BFB7-7F77B210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fr-FR" sz="8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B64D21-774F-4865-CCD2-8DBDFB152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3200" dirty="0"/>
              <a:t>     	</a:t>
            </a:r>
            <a:r>
              <a:rPr lang="fr-FR" sz="2800" dirty="0"/>
              <a:t>On a su répondre à la demande de </a:t>
            </a:r>
            <a:r>
              <a:rPr lang="fr-FR" sz="2800" dirty="0" err="1"/>
              <a:t>BioTech</a:t>
            </a:r>
            <a:endParaRPr lang="fr-FR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800" dirty="0"/>
              <a:t>     	Le moindre coûts des dépenses de ce projet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800" dirty="0"/>
              <a:t>     	On a appris énormément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AF23900-F246-DA34-A2C5-D536C1D4D930}"/>
              </a:ext>
            </a:extLst>
          </p:cNvPr>
          <p:cNvSpPr txBox="1">
            <a:spLocks/>
          </p:cNvSpPr>
          <p:nvPr/>
        </p:nvSpPr>
        <p:spPr>
          <a:xfrm>
            <a:off x="4710634" y="5085231"/>
            <a:ext cx="7373535" cy="8418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Merci de votre écoute</a:t>
            </a:r>
          </a:p>
        </p:txBody>
      </p:sp>
    </p:spTree>
    <p:extLst>
      <p:ext uri="{BB962C8B-B14F-4D97-AF65-F5344CB8AC3E}">
        <p14:creationId xmlns:p14="http://schemas.microsoft.com/office/powerpoint/2010/main" val="33791154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5FE4AE-14EC-965F-FDA8-D12A9EB9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 : Travaux de groupe à distance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65157B-8798-09E6-BF34-E01C2036B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757" y="1810680"/>
            <a:ext cx="11042485" cy="40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0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7ABC6-2F67-2698-BFB7-7F77B210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B64D21-774F-4865-CCD2-8DBDFB152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" y="1348494"/>
            <a:ext cx="12068115" cy="47671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400" b="1" dirty="0"/>
              <a:t> La sauvegarde des données web 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fr-FR" sz="2000" dirty="0"/>
              <a:t>Pour assurer la reprise, en cas d’altération des données du site web, </a:t>
            </a:r>
            <a:r>
              <a:rPr lang="fr-FR" sz="2000" dirty="0" err="1"/>
              <a:t>BioTech</a:t>
            </a:r>
            <a:r>
              <a:rPr lang="fr-FR" sz="2000" dirty="0"/>
              <a:t> souhaite mettre en une double sécurité : </a:t>
            </a:r>
          </a:p>
          <a:p>
            <a:pPr lvl="5" algn="just">
              <a:buFont typeface="Arial" panose="020B0604020202020204" pitchFamily="34" charset="0"/>
              <a:buChar char="•"/>
            </a:pPr>
            <a:r>
              <a:rPr lang="fr-FR" sz="1800" i="1" dirty="0"/>
              <a:t>Transfert des données du site web vers le serveur FTP dans /web1 à l’aide d’un script automatiquement</a:t>
            </a:r>
          </a:p>
          <a:p>
            <a:pPr lvl="5" algn="just">
              <a:buFont typeface="Arial" panose="020B0604020202020204" pitchFamily="34" charset="0"/>
              <a:buChar char="•"/>
            </a:pPr>
            <a:r>
              <a:rPr lang="fr-FR" sz="1800" i="1" dirty="0"/>
              <a:t>Copie du site vers le serveur NFS dans /web1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 </a:t>
            </a:r>
            <a:r>
              <a:rPr lang="fr-FR" sz="2400" b="1" dirty="0"/>
              <a:t>Test de restauration en cas de rupture de service web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fr-FR" dirty="0"/>
              <a:t> </a:t>
            </a:r>
            <a:r>
              <a:rPr lang="fr-FR" sz="2000" dirty="0" err="1"/>
              <a:t>BioTech</a:t>
            </a:r>
            <a:r>
              <a:rPr lang="fr-FR" sz="2000" dirty="0"/>
              <a:t> demande de tester une rupture de service sur le serveur web avec une suppression de l’arborescence complète du serveur web. Ensuite d’effectuer une restauration à partir des environnements suivants : </a:t>
            </a:r>
          </a:p>
          <a:p>
            <a:pPr lvl="5" algn="just">
              <a:buFont typeface="Arial" panose="020B0604020202020204" pitchFamily="34" charset="0"/>
              <a:buChar char="•"/>
            </a:pPr>
            <a:r>
              <a:rPr lang="fr-FR" sz="1800" i="1" dirty="0"/>
              <a:t>Le premier à partir du serveur FTP </a:t>
            </a:r>
          </a:p>
          <a:p>
            <a:pPr lvl="5" algn="just">
              <a:buFont typeface="Arial" panose="020B0604020202020204" pitchFamily="34" charset="0"/>
              <a:buChar char="•"/>
            </a:pPr>
            <a:r>
              <a:rPr lang="fr-FR" sz="1800" i="1" dirty="0"/>
              <a:t>La deuxième restauration à partir du serveur NFS </a:t>
            </a:r>
          </a:p>
        </p:txBody>
      </p:sp>
    </p:spTree>
    <p:extLst>
      <p:ext uri="{BB962C8B-B14F-4D97-AF65-F5344CB8AC3E}">
        <p14:creationId xmlns:p14="http://schemas.microsoft.com/office/powerpoint/2010/main" val="145489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">
            <a:extLst>
              <a:ext uri="{FF2B5EF4-FFF2-40B4-BE49-F238E27FC236}">
                <a16:creationId xmlns:a16="http://schemas.microsoft.com/office/drawing/2014/main" id="{34389DF8-542D-AC8A-1B65-353FE13D02D0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841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b="1" dirty="0">
              <a:latin typeface="General Sans (Bolt)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F80E60F-E2E1-FAAD-56B2-B08651FF42A0}"/>
              </a:ext>
            </a:extLst>
          </p:cNvPr>
          <p:cNvCxnSpPr/>
          <p:nvPr/>
        </p:nvCxnSpPr>
        <p:spPr>
          <a:xfrm>
            <a:off x="0" y="226967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CE1A513-4577-0775-0086-B570552EF8C7}"/>
              </a:ext>
            </a:extLst>
          </p:cNvPr>
          <p:cNvCxnSpPr/>
          <p:nvPr/>
        </p:nvCxnSpPr>
        <p:spPr>
          <a:xfrm>
            <a:off x="0" y="344901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677889E-A2A4-4A0C-2A66-FB947B288632}"/>
              </a:ext>
            </a:extLst>
          </p:cNvPr>
          <p:cNvSpPr txBox="1"/>
          <p:nvPr/>
        </p:nvSpPr>
        <p:spPr>
          <a:xfrm>
            <a:off x="4685286" y="2351512"/>
            <a:ext cx="1759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General Sans (Bolt)"/>
              </a:rPr>
              <a:t>Avril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FAD6A2-698D-CDCF-DDEB-DCC6EE87A675}"/>
              </a:ext>
            </a:extLst>
          </p:cNvPr>
          <p:cNvSpPr txBox="1"/>
          <p:nvPr/>
        </p:nvSpPr>
        <p:spPr>
          <a:xfrm>
            <a:off x="7207266" y="2615380"/>
            <a:ext cx="149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Mai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E56624-F141-CD72-57E0-A9E3FAC2A9E3}"/>
              </a:ext>
            </a:extLst>
          </p:cNvPr>
          <p:cNvSpPr txBox="1"/>
          <p:nvPr/>
        </p:nvSpPr>
        <p:spPr>
          <a:xfrm>
            <a:off x="9198303" y="2615380"/>
            <a:ext cx="149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Juin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A15CA8-5768-AFE7-22FE-465A1150B8D7}"/>
              </a:ext>
            </a:extLst>
          </p:cNvPr>
          <p:cNvSpPr txBox="1"/>
          <p:nvPr/>
        </p:nvSpPr>
        <p:spPr>
          <a:xfrm>
            <a:off x="11208997" y="2615380"/>
            <a:ext cx="18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Juillet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18E865-3A57-7D9F-5382-602C3CBE1FCA}"/>
              </a:ext>
            </a:extLst>
          </p:cNvPr>
          <p:cNvSpPr txBox="1"/>
          <p:nvPr/>
        </p:nvSpPr>
        <p:spPr>
          <a:xfrm>
            <a:off x="4249423" y="4134914"/>
            <a:ext cx="7898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Réunion de lancement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Cadrage des participants du projet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Directeur de projet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Décideurs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Chef de projet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Acteurs techniques projet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Utilisateurs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Etude des Besoins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sz="1600" dirty="0">
              <a:latin typeface="Cabinet Grotesk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DA1151C-A3FC-8C98-2D6F-A014E91475CE}"/>
              </a:ext>
            </a:extLst>
          </p:cNvPr>
          <p:cNvSpPr txBox="1"/>
          <p:nvPr/>
        </p:nvSpPr>
        <p:spPr>
          <a:xfrm>
            <a:off x="4249423" y="3730913"/>
            <a:ext cx="4903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General Sans (Bolt)"/>
              </a:rPr>
              <a:t>Lancement et cadrage</a:t>
            </a:r>
            <a:endParaRPr lang="fr-FR" b="1" dirty="0">
              <a:latin typeface="General Sans (Bolt)"/>
            </a:endParaRPr>
          </a:p>
        </p:txBody>
      </p:sp>
      <p:pic>
        <p:nvPicPr>
          <p:cNvPr id="15" name="Image 14" descr="Personnes regardant à l’écran">
            <a:extLst>
              <a:ext uri="{FF2B5EF4-FFF2-40B4-BE49-F238E27FC236}">
                <a16:creationId xmlns:a16="http://schemas.microsoft.com/office/drawing/2014/main" id="{64EE0CB5-A307-A465-2E72-11EDC82C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22" y="3722400"/>
            <a:ext cx="3463332" cy="2308888"/>
          </a:xfrm>
          <a:prstGeom prst="rect">
            <a:avLst/>
          </a:prstGeo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F342D12D-BDF3-5B41-BA5B-83E7D0A7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5881589" cy="841806"/>
          </a:xfrm>
        </p:spPr>
        <p:txBody>
          <a:bodyPr>
            <a:normAutofit/>
          </a:bodyPr>
          <a:lstStyle/>
          <a:p>
            <a:r>
              <a:rPr lang="fr-FR" sz="5400" b="1" dirty="0">
                <a:latin typeface="General Sans (Bolt)"/>
              </a:rPr>
              <a:t>JALONS DU PROJET</a:t>
            </a:r>
          </a:p>
        </p:txBody>
      </p:sp>
    </p:spTree>
    <p:extLst>
      <p:ext uri="{BB962C8B-B14F-4D97-AF65-F5344CB8AC3E}">
        <p14:creationId xmlns:p14="http://schemas.microsoft.com/office/powerpoint/2010/main" val="2001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">
            <a:extLst>
              <a:ext uri="{FF2B5EF4-FFF2-40B4-BE49-F238E27FC236}">
                <a16:creationId xmlns:a16="http://schemas.microsoft.com/office/drawing/2014/main" id="{34389DF8-542D-AC8A-1B65-353FE13D02D0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841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b="1" dirty="0">
              <a:latin typeface="General Sans (Bolt)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F80E60F-E2E1-FAAD-56B2-B08651FF42A0}"/>
              </a:ext>
            </a:extLst>
          </p:cNvPr>
          <p:cNvCxnSpPr/>
          <p:nvPr/>
        </p:nvCxnSpPr>
        <p:spPr>
          <a:xfrm>
            <a:off x="0" y="226967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CE1A513-4577-0775-0086-B570552EF8C7}"/>
              </a:ext>
            </a:extLst>
          </p:cNvPr>
          <p:cNvCxnSpPr/>
          <p:nvPr/>
        </p:nvCxnSpPr>
        <p:spPr>
          <a:xfrm>
            <a:off x="0" y="344901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677889E-A2A4-4A0C-2A66-FB947B288632}"/>
              </a:ext>
            </a:extLst>
          </p:cNvPr>
          <p:cNvSpPr txBox="1"/>
          <p:nvPr/>
        </p:nvSpPr>
        <p:spPr>
          <a:xfrm>
            <a:off x="4685286" y="2351512"/>
            <a:ext cx="1759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General Sans (Bolt)"/>
              </a:rPr>
              <a:t>Mai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FAD6A2-698D-CDCF-DDEB-DCC6EE87A675}"/>
              </a:ext>
            </a:extLst>
          </p:cNvPr>
          <p:cNvSpPr txBox="1"/>
          <p:nvPr/>
        </p:nvSpPr>
        <p:spPr>
          <a:xfrm>
            <a:off x="7207266" y="2615380"/>
            <a:ext cx="149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Juin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E56624-F141-CD72-57E0-A9E3FAC2A9E3}"/>
              </a:ext>
            </a:extLst>
          </p:cNvPr>
          <p:cNvSpPr txBox="1"/>
          <p:nvPr/>
        </p:nvSpPr>
        <p:spPr>
          <a:xfrm>
            <a:off x="9198303" y="2615380"/>
            <a:ext cx="149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Juillet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A15CA8-5768-AFE7-22FE-465A1150B8D7}"/>
              </a:ext>
            </a:extLst>
          </p:cNvPr>
          <p:cNvSpPr txBox="1"/>
          <p:nvPr/>
        </p:nvSpPr>
        <p:spPr>
          <a:xfrm>
            <a:off x="11208997" y="2615380"/>
            <a:ext cx="18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Septembre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18E865-3A57-7D9F-5382-602C3CBE1FCA}"/>
              </a:ext>
            </a:extLst>
          </p:cNvPr>
          <p:cNvSpPr txBox="1"/>
          <p:nvPr/>
        </p:nvSpPr>
        <p:spPr>
          <a:xfrm>
            <a:off x="4249423" y="4134914"/>
            <a:ext cx="7898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Etude Coût et Gains Budgétaire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Etude Analyse des Risques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Cahier des charges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Instauration d’un COPROJ hebdomadaire (Durée 30min)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Coordination des équipes opérationnelles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Suivre l'avancement des tâches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Prendre des décisions techniques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Remontée des imprévus et difficultés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600" dirty="0">
              <a:latin typeface="Cabinet Grotesk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600" dirty="0">
              <a:latin typeface="Cabinet Grotesk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DA1151C-A3FC-8C98-2D6F-A014E91475CE}"/>
              </a:ext>
            </a:extLst>
          </p:cNvPr>
          <p:cNvSpPr txBox="1"/>
          <p:nvPr/>
        </p:nvSpPr>
        <p:spPr>
          <a:xfrm>
            <a:off x="4249423" y="3730913"/>
            <a:ext cx="4903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General Sans (Bolt)"/>
              </a:rPr>
              <a:t>Recherche Etude</a:t>
            </a:r>
            <a:endParaRPr lang="fr-FR" b="1" dirty="0">
              <a:latin typeface="General Sans (Bolt)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4EE0CB5-A307-A465-2E72-11EDC82C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22" y="4049906"/>
            <a:ext cx="3463332" cy="1653876"/>
          </a:xfrm>
          <a:prstGeom prst="rect">
            <a:avLst/>
          </a:prstGeo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F342D12D-BDF3-5B41-BA5B-83E7D0A7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5881589" cy="841806"/>
          </a:xfrm>
        </p:spPr>
        <p:txBody>
          <a:bodyPr>
            <a:normAutofit/>
          </a:bodyPr>
          <a:lstStyle/>
          <a:p>
            <a:r>
              <a:rPr lang="fr-FR" sz="5400" b="1" dirty="0">
                <a:latin typeface="General Sans (Bolt)"/>
              </a:rPr>
              <a:t>JALONS DU PROJET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4053A0-D736-A8A6-88E6-B4284FA99358}"/>
              </a:ext>
            </a:extLst>
          </p:cNvPr>
          <p:cNvSpPr txBox="1"/>
          <p:nvPr/>
        </p:nvSpPr>
        <p:spPr>
          <a:xfrm>
            <a:off x="2180530" y="2611387"/>
            <a:ext cx="149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Avril</a:t>
            </a:r>
          </a:p>
        </p:txBody>
      </p:sp>
    </p:spTree>
    <p:extLst>
      <p:ext uri="{BB962C8B-B14F-4D97-AF65-F5344CB8AC3E}">
        <p14:creationId xmlns:p14="http://schemas.microsoft.com/office/powerpoint/2010/main" val="363223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">
            <a:extLst>
              <a:ext uri="{FF2B5EF4-FFF2-40B4-BE49-F238E27FC236}">
                <a16:creationId xmlns:a16="http://schemas.microsoft.com/office/drawing/2014/main" id="{34389DF8-542D-AC8A-1B65-353FE13D02D0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841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b="1" dirty="0">
              <a:latin typeface="General Sans (Bolt)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F80E60F-E2E1-FAAD-56B2-B08651FF42A0}"/>
              </a:ext>
            </a:extLst>
          </p:cNvPr>
          <p:cNvCxnSpPr/>
          <p:nvPr/>
        </p:nvCxnSpPr>
        <p:spPr>
          <a:xfrm>
            <a:off x="0" y="226967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CE1A513-4577-0775-0086-B570552EF8C7}"/>
              </a:ext>
            </a:extLst>
          </p:cNvPr>
          <p:cNvCxnSpPr/>
          <p:nvPr/>
        </p:nvCxnSpPr>
        <p:spPr>
          <a:xfrm>
            <a:off x="0" y="344901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677889E-A2A4-4A0C-2A66-FB947B288632}"/>
              </a:ext>
            </a:extLst>
          </p:cNvPr>
          <p:cNvSpPr txBox="1"/>
          <p:nvPr/>
        </p:nvSpPr>
        <p:spPr>
          <a:xfrm>
            <a:off x="4685286" y="2351512"/>
            <a:ext cx="1759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General Sans (Bolt)"/>
              </a:rPr>
              <a:t>Juin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FAD6A2-698D-CDCF-DDEB-DCC6EE87A675}"/>
              </a:ext>
            </a:extLst>
          </p:cNvPr>
          <p:cNvSpPr txBox="1"/>
          <p:nvPr/>
        </p:nvSpPr>
        <p:spPr>
          <a:xfrm>
            <a:off x="7207266" y="2615380"/>
            <a:ext cx="149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Juillet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E56624-F141-CD72-57E0-A9E3FAC2A9E3}"/>
              </a:ext>
            </a:extLst>
          </p:cNvPr>
          <p:cNvSpPr txBox="1"/>
          <p:nvPr/>
        </p:nvSpPr>
        <p:spPr>
          <a:xfrm>
            <a:off x="9040649" y="2615380"/>
            <a:ext cx="18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Septembre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A15CA8-5768-AFE7-22FE-465A1150B8D7}"/>
              </a:ext>
            </a:extLst>
          </p:cNvPr>
          <p:cNvSpPr txBox="1"/>
          <p:nvPr/>
        </p:nvSpPr>
        <p:spPr>
          <a:xfrm>
            <a:off x="11208997" y="2615380"/>
            <a:ext cx="18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Décembre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18E865-3A57-7D9F-5382-602C3CBE1FCA}"/>
              </a:ext>
            </a:extLst>
          </p:cNvPr>
          <p:cNvSpPr txBox="1"/>
          <p:nvPr/>
        </p:nvSpPr>
        <p:spPr>
          <a:xfrm>
            <a:off x="4249423" y="4134914"/>
            <a:ext cx="7898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Instauration d’un COPIL mensuel (Durée 1-2h)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Suivre l'avancement du projet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Suivre la consommation du budget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Faire le point sur le planning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Suivre et contrôler les risques projet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Arbitrer sur les sujets bloquants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Vérifier les indicateurs de performance et de succès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DA1151C-A3FC-8C98-2D6F-A014E91475CE}"/>
              </a:ext>
            </a:extLst>
          </p:cNvPr>
          <p:cNvSpPr txBox="1"/>
          <p:nvPr/>
        </p:nvSpPr>
        <p:spPr>
          <a:xfrm>
            <a:off x="4249423" y="3730913"/>
            <a:ext cx="4903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General Sans (Bolt)"/>
              </a:rPr>
              <a:t>Réunion Stratégique</a:t>
            </a:r>
            <a:endParaRPr lang="fr-FR" b="1" dirty="0">
              <a:latin typeface="General Sans (Bolt)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4EE0CB5-A307-A465-2E72-11EDC82C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22" y="3723262"/>
            <a:ext cx="3463332" cy="2308888"/>
          </a:xfrm>
          <a:prstGeom prst="rect">
            <a:avLst/>
          </a:prstGeo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F342D12D-BDF3-5B41-BA5B-83E7D0A7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5881589" cy="841806"/>
          </a:xfrm>
        </p:spPr>
        <p:txBody>
          <a:bodyPr>
            <a:normAutofit/>
          </a:bodyPr>
          <a:lstStyle/>
          <a:p>
            <a:r>
              <a:rPr lang="fr-FR" sz="5400" b="1" dirty="0">
                <a:latin typeface="General Sans (Bolt)"/>
              </a:rPr>
              <a:t>JALONS DU PROJET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4053A0-D736-A8A6-88E6-B4284FA99358}"/>
              </a:ext>
            </a:extLst>
          </p:cNvPr>
          <p:cNvSpPr txBox="1"/>
          <p:nvPr/>
        </p:nvSpPr>
        <p:spPr>
          <a:xfrm>
            <a:off x="2180530" y="2611387"/>
            <a:ext cx="149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Mai</a:t>
            </a:r>
          </a:p>
        </p:txBody>
      </p:sp>
    </p:spTree>
    <p:extLst>
      <p:ext uri="{BB962C8B-B14F-4D97-AF65-F5344CB8AC3E}">
        <p14:creationId xmlns:p14="http://schemas.microsoft.com/office/powerpoint/2010/main" val="228340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">
            <a:extLst>
              <a:ext uri="{FF2B5EF4-FFF2-40B4-BE49-F238E27FC236}">
                <a16:creationId xmlns:a16="http://schemas.microsoft.com/office/drawing/2014/main" id="{34389DF8-542D-AC8A-1B65-353FE13D02D0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841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b="1" dirty="0">
              <a:latin typeface="General Sans (Bolt)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F80E60F-E2E1-FAAD-56B2-B08651FF42A0}"/>
              </a:ext>
            </a:extLst>
          </p:cNvPr>
          <p:cNvCxnSpPr/>
          <p:nvPr/>
        </p:nvCxnSpPr>
        <p:spPr>
          <a:xfrm>
            <a:off x="0" y="226967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CE1A513-4577-0775-0086-B570552EF8C7}"/>
              </a:ext>
            </a:extLst>
          </p:cNvPr>
          <p:cNvCxnSpPr/>
          <p:nvPr/>
        </p:nvCxnSpPr>
        <p:spPr>
          <a:xfrm>
            <a:off x="0" y="344901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677889E-A2A4-4A0C-2A66-FB947B288632}"/>
              </a:ext>
            </a:extLst>
          </p:cNvPr>
          <p:cNvSpPr txBox="1"/>
          <p:nvPr/>
        </p:nvSpPr>
        <p:spPr>
          <a:xfrm>
            <a:off x="4685285" y="2351512"/>
            <a:ext cx="2293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General Sans (Bolt)"/>
              </a:rPr>
              <a:t>Juillet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FAD6A2-698D-CDCF-DDEB-DCC6EE87A675}"/>
              </a:ext>
            </a:extLst>
          </p:cNvPr>
          <p:cNvSpPr txBox="1"/>
          <p:nvPr/>
        </p:nvSpPr>
        <p:spPr>
          <a:xfrm>
            <a:off x="7564615" y="2615380"/>
            <a:ext cx="18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Septembre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E56624-F141-CD72-57E0-A9E3FAC2A9E3}"/>
              </a:ext>
            </a:extLst>
          </p:cNvPr>
          <p:cNvSpPr txBox="1"/>
          <p:nvPr/>
        </p:nvSpPr>
        <p:spPr>
          <a:xfrm>
            <a:off x="10018108" y="2615380"/>
            <a:ext cx="18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Décembre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18E865-3A57-7D9F-5382-602C3CBE1FCA}"/>
              </a:ext>
            </a:extLst>
          </p:cNvPr>
          <p:cNvSpPr txBox="1"/>
          <p:nvPr/>
        </p:nvSpPr>
        <p:spPr>
          <a:xfrm>
            <a:off x="4249423" y="4134914"/>
            <a:ext cx="7898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Mise en recette des Solutions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Remonter des Feedbacks concernant la recette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DA1151C-A3FC-8C98-2D6F-A014E91475CE}"/>
              </a:ext>
            </a:extLst>
          </p:cNvPr>
          <p:cNvSpPr txBox="1"/>
          <p:nvPr/>
        </p:nvSpPr>
        <p:spPr>
          <a:xfrm>
            <a:off x="4249423" y="3730913"/>
            <a:ext cx="4903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General Sans (Bolt)"/>
              </a:rPr>
              <a:t>Solution</a:t>
            </a:r>
            <a:endParaRPr lang="fr-FR" b="1" dirty="0">
              <a:latin typeface="General Sans (Bolt)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4EE0CB5-A307-A465-2E72-11EDC82C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22" y="3969986"/>
            <a:ext cx="3463332" cy="1813715"/>
          </a:xfrm>
          <a:prstGeom prst="rect">
            <a:avLst/>
          </a:prstGeo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F342D12D-BDF3-5B41-BA5B-83E7D0A7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5881589" cy="841806"/>
          </a:xfrm>
        </p:spPr>
        <p:txBody>
          <a:bodyPr>
            <a:normAutofit/>
          </a:bodyPr>
          <a:lstStyle/>
          <a:p>
            <a:r>
              <a:rPr lang="fr-FR" sz="5400" b="1" dirty="0">
                <a:latin typeface="General Sans (Bolt)"/>
              </a:rPr>
              <a:t>JALONS DU PROJET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4053A0-D736-A8A6-88E6-B4284FA99358}"/>
              </a:ext>
            </a:extLst>
          </p:cNvPr>
          <p:cNvSpPr txBox="1"/>
          <p:nvPr/>
        </p:nvSpPr>
        <p:spPr>
          <a:xfrm>
            <a:off x="2180530" y="2611387"/>
            <a:ext cx="149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Juin</a:t>
            </a:r>
          </a:p>
        </p:txBody>
      </p:sp>
    </p:spTree>
    <p:extLst>
      <p:ext uri="{BB962C8B-B14F-4D97-AF65-F5344CB8AC3E}">
        <p14:creationId xmlns:p14="http://schemas.microsoft.com/office/powerpoint/2010/main" val="164690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">
            <a:extLst>
              <a:ext uri="{FF2B5EF4-FFF2-40B4-BE49-F238E27FC236}">
                <a16:creationId xmlns:a16="http://schemas.microsoft.com/office/drawing/2014/main" id="{34389DF8-542D-AC8A-1B65-353FE13D02D0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841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b="1" dirty="0">
              <a:latin typeface="General Sans (Bolt)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F80E60F-E2E1-FAAD-56B2-B08651FF42A0}"/>
              </a:ext>
            </a:extLst>
          </p:cNvPr>
          <p:cNvCxnSpPr/>
          <p:nvPr/>
        </p:nvCxnSpPr>
        <p:spPr>
          <a:xfrm>
            <a:off x="0" y="226967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CE1A513-4577-0775-0086-B570552EF8C7}"/>
              </a:ext>
            </a:extLst>
          </p:cNvPr>
          <p:cNvCxnSpPr/>
          <p:nvPr/>
        </p:nvCxnSpPr>
        <p:spPr>
          <a:xfrm>
            <a:off x="0" y="344901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677889E-A2A4-4A0C-2A66-FB947B288632}"/>
              </a:ext>
            </a:extLst>
          </p:cNvPr>
          <p:cNvSpPr txBox="1"/>
          <p:nvPr/>
        </p:nvSpPr>
        <p:spPr>
          <a:xfrm>
            <a:off x="4338448" y="2351512"/>
            <a:ext cx="3912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General Sans (Bolt)"/>
              </a:rPr>
              <a:t>Septembre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E56624-F141-CD72-57E0-A9E3FAC2A9E3}"/>
              </a:ext>
            </a:extLst>
          </p:cNvPr>
          <p:cNvSpPr txBox="1"/>
          <p:nvPr/>
        </p:nvSpPr>
        <p:spPr>
          <a:xfrm>
            <a:off x="9040649" y="2615380"/>
            <a:ext cx="18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Décembre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18E865-3A57-7D9F-5382-602C3CBE1FCA}"/>
              </a:ext>
            </a:extLst>
          </p:cNvPr>
          <p:cNvSpPr txBox="1"/>
          <p:nvPr/>
        </p:nvSpPr>
        <p:spPr>
          <a:xfrm>
            <a:off x="4249423" y="4134914"/>
            <a:ext cx="7898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Bascule des Solutions Recette en Production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DA1151C-A3FC-8C98-2D6F-A014E91475CE}"/>
              </a:ext>
            </a:extLst>
          </p:cNvPr>
          <p:cNvSpPr txBox="1"/>
          <p:nvPr/>
        </p:nvSpPr>
        <p:spPr>
          <a:xfrm>
            <a:off x="4249423" y="3730913"/>
            <a:ext cx="4903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General Sans (Bolt)"/>
              </a:rPr>
              <a:t>Migration</a:t>
            </a:r>
            <a:endParaRPr lang="fr-FR" b="1" dirty="0">
              <a:latin typeface="General Sans (Bolt)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4EE0CB5-A307-A465-2E72-11EDC82C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22" y="3901339"/>
            <a:ext cx="3463332" cy="1951010"/>
          </a:xfrm>
          <a:prstGeom prst="rect">
            <a:avLst/>
          </a:prstGeo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F342D12D-BDF3-5B41-BA5B-83E7D0A7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5881589" cy="841806"/>
          </a:xfrm>
        </p:spPr>
        <p:txBody>
          <a:bodyPr>
            <a:normAutofit/>
          </a:bodyPr>
          <a:lstStyle/>
          <a:p>
            <a:r>
              <a:rPr lang="fr-FR" sz="5400" b="1" dirty="0">
                <a:latin typeface="General Sans (Bolt)"/>
              </a:rPr>
              <a:t>JALONS DU PROJET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4053A0-D736-A8A6-88E6-B4284FA99358}"/>
              </a:ext>
            </a:extLst>
          </p:cNvPr>
          <p:cNvSpPr txBox="1"/>
          <p:nvPr/>
        </p:nvSpPr>
        <p:spPr>
          <a:xfrm>
            <a:off x="2180530" y="2611387"/>
            <a:ext cx="149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Juillet</a:t>
            </a:r>
          </a:p>
        </p:txBody>
      </p:sp>
    </p:spTree>
    <p:extLst>
      <p:ext uri="{BB962C8B-B14F-4D97-AF65-F5344CB8AC3E}">
        <p14:creationId xmlns:p14="http://schemas.microsoft.com/office/powerpoint/2010/main" val="189822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">
            <a:extLst>
              <a:ext uri="{FF2B5EF4-FFF2-40B4-BE49-F238E27FC236}">
                <a16:creationId xmlns:a16="http://schemas.microsoft.com/office/drawing/2014/main" id="{34389DF8-542D-AC8A-1B65-353FE13D02D0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841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b="1" dirty="0">
              <a:latin typeface="General Sans (Bolt)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F80E60F-E2E1-FAAD-56B2-B08651FF42A0}"/>
              </a:ext>
            </a:extLst>
          </p:cNvPr>
          <p:cNvCxnSpPr/>
          <p:nvPr/>
        </p:nvCxnSpPr>
        <p:spPr>
          <a:xfrm>
            <a:off x="0" y="226967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CE1A513-4577-0775-0086-B570552EF8C7}"/>
              </a:ext>
            </a:extLst>
          </p:cNvPr>
          <p:cNvCxnSpPr/>
          <p:nvPr/>
        </p:nvCxnSpPr>
        <p:spPr>
          <a:xfrm>
            <a:off x="0" y="344901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677889E-A2A4-4A0C-2A66-FB947B288632}"/>
              </a:ext>
            </a:extLst>
          </p:cNvPr>
          <p:cNvSpPr txBox="1"/>
          <p:nvPr/>
        </p:nvSpPr>
        <p:spPr>
          <a:xfrm>
            <a:off x="4685286" y="2351512"/>
            <a:ext cx="3828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General Sans (Bolt)"/>
              </a:rPr>
              <a:t>Décembre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18E865-3A57-7D9F-5382-602C3CBE1FCA}"/>
              </a:ext>
            </a:extLst>
          </p:cNvPr>
          <p:cNvSpPr txBox="1"/>
          <p:nvPr/>
        </p:nvSpPr>
        <p:spPr>
          <a:xfrm>
            <a:off x="4249423" y="4134914"/>
            <a:ext cx="7898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binet Grotesk"/>
              </a:rPr>
              <a:t>Réunion de clôture</a:t>
            </a:r>
          </a:p>
          <a:p>
            <a:endParaRPr lang="fr-FR" sz="1600" dirty="0">
              <a:latin typeface="Cabinet Grotesk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DA1151C-A3FC-8C98-2D6F-A014E91475CE}"/>
              </a:ext>
            </a:extLst>
          </p:cNvPr>
          <p:cNvSpPr txBox="1"/>
          <p:nvPr/>
        </p:nvSpPr>
        <p:spPr>
          <a:xfrm>
            <a:off x="4249423" y="3730913"/>
            <a:ext cx="4903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General Sans (Bolt)"/>
              </a:rPr>
              <a:t>Finalisation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4EE0CB5-A307-A465-2E72-11EDC82C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22" y="3723322"/>
            <a:ext cx="3463332" cy="2307043"/>
          </a:xfrm>
          <a:prstGeom prst="rect">
            <a:avLst/>
          </a:prstGeo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F342D12D-BDF3-5B41-BA5B-83E7D0A7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5881589" cy="841806"/>
          </a:xfrm>
        </p:spPr>
        <p:txBody>
          <a:bodyPr>
            <a:normAutofit/>
          </a:bodyPr>
          <a:lstStyle/>
          <a:p>
            <a:r>
              <a:rPr lang="fr-FR" sz="5400" b="1" dirty="0">
                <a:latin typeface="General Sans (Bolt)"/>
              </a:rPr>
              <a:t>JALONS DU PROJET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4053A0-D736-A8A6-88E6-B4284FA99358}"/>
              </a:ext>
            </a:extLst>
          </p:cNvPr>
          <p:cNvSpPr txBox="1"/>
          <p:nvPr/>
        </p:nvSpPr>
        <p:spPr>
          <a:xfrm>
            <a:off x="2180530" y="2611387"/>
            <a:ext cx="206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General Sans (Bolt)"/>
              </a:rPr>
              <a:t>Septembre</a:t>
            </a:r>
          </a:p>
        </p:txBody>
      </p:sp>
    </p:spTree>
    <p:extLst>
      <p:ext uri="{BB962C8B-B14F-4D97-AF65-F5344CB8AC3E}">
        <p14:creationId xmlns:p14="http://schemas.microsoft.com/office/powerpoint/2010/main" val="313482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étrospective">
  <a:themeElements>
    <a:clrScheme name="Bleu chau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3810</TotalTime>
  <Words>692</Words>
  <Application>Microsoft Office PowerPoint</Application>
  <PresentationFormat>Grand écran</PresentationFormat>
  <Paragraphs>170</Paragraphs>
  <Slides>23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5" baseType="lpstr">
      <vt:lpstr>Aptos</vt:lpstr>
      <vt:lpstr>Arial</vt:lpstr>
      <vt:lpstr>Cabinet Grotesk</vt:lpstr>
      <vt:lpstr>Calibri</vt:lpstr>
      <vt:lpstr>Calibri Light</vt:lpstr>
      <vt:lpstr>Courier New</vt:lpstr>
      <vt:lpstr>General Sans (Bolt)</vt:lpstr>
      <vt:lpstr>Goudy Old Style</vt:lpstr>
      <vt:lpstr>Goudy Old Style (Corps)</vt:lpstr>
      <vt:lpstr>Pacifico</vt:lpstr>
      <vt:lpstr>Wingdings</vt:lpstr>
      <vt:lpstr>Rétrospective</vt:lpstr>
      <vt:lpstr>Projet B3 Cybersécurité</vt:lpstr>
      <vt:lpstr>SOMMAIRE</vt:lpstr>
      <vt:lpstr>CONTEXTE</vt:lpstr>
      <vt:lpstr>JALONS DU PROJET</vt:lpstr>
      <vt:lpstr>JALONS DU PROJET</vt:lpstr>
      <vt:lpstr>JALONS DU PROJET</vt:lpstr>
      <vt:lpstr>JALONS DU PROJET</vt:lpstr>
      <vt:lpstr>JALONS DU PROJET</vt:lpstr>
      <vt:lpstr>JALONS DU PROJET</vt:lpstr>
      <vt:lpstr>DÉMONSTRATIONS</vt:lpstr>
      <vt:lpstr>Attaque par brute force</vt:lpstr>
      <vt:lpstr>Démonstrations sur les VMs</vt:lpstr>
      <vt:lpstr>Redondance : Load Balancer</vt:lpstr>
      <vt:lpstr>Démonstrations sur les VMs</vt:lpstr>
      <vt:lpstr>Présentation PowerPoint</vt:lpstr>
      <vt:lpstr>Pfsense : Les règles </vt:lpstr>
      <vt:lpstr>Démonstrations sur les VMs</vt:lpstr>
      <vt:lpstr>Les backups du service web</vt:lpstr>
      <vt:lpstr>Démonstrations sur les VMs</vt:lpstr>
      <vt:lpstr>DIFFICULTÉS RENCONTRÉES</vt:lpstr>
      <vt:lpstr>VOIES D’AMÉLIORATION</vt:lpstr>
      <vt:lpstr>CONCLUSION</vt:lpstr>
      <vt:lpstr>Annexe : Travaux de groupe à distance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B3 Cybersécurité</dc:title>
  <dc:creator>Amara KONTE</dc:creator>
  <cp:lastModifiedBy>Amara KONTE</cp:lastModifiedBy>
  <cp:revision>1</cp:revision>
  <dcterms:created xsi:type="dcterms:W3CDTF">2024-05-17T19:08:47Z</dcterms:created>
  <dcterms:modified xsi:type="dcterms:W3CDTF">2024-05-21T09:30:15Z</dcterms:modified>
</cp:coreProperties>
</file>